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customXml/itemProps1074.xml" ContentType="application/vnd.openxmlformats-officedocument.customXmlProperties+xml"/>
  <Override PartName="/customXml/itemProps1075.xml" ContentType="application/vnd.openxmlformats-officedocument.customXmlProperties+xml"/>
  <Override PartName="/customXml/itemProps1076.xml" ContentType="application/vnd.openxmlformats-officedocument.customXmlProperties+xml"/>
  <Override PartName="/customXml/itemProps1077.xml" ContentType="application/vnd.openxmlformats-officedocument.customXmlProperties+xml"/>
  <Override PartName="/customXml/itemProps1078.xml" ContentType="application/vnd.openxmlformats-officedocument.customXmlProperties+xml"/>
  <Override PartName="/customXml/itemProps1079.xml" ContentType="application/vnd.openxmlformats-officedocument.customXmlProperties+xml"/>
  <Override PartName="/customXml/itemProps1080.xml" ContentType="application/vnd.openxmlformats-officedocument.customXmlProperties+xml"/>
  <Override PartName="/customXml/itemProps1081.xml" ContentType="application/vnd.openxmlformats-officedocument.customXmlProperties+xml"/>
  <Override PartName="/customXml/itemProps1082.xml" ContentType="application/vnd.openxmlformats-officedocument.customXmlProperties+xml"/>
  <Override PartName="/customXml/itemProps1083.xml" ContentType="application/vnd.openxmlformats-officedocument.customXmlProperties+xml"/>
  <Override PartName="/customXml/itemProps1084.xml" ContentType="application/vnd.openxmlformats-officedocument.customXmlProperties+xml"/>
  <Override PartName="/customXml/itemProps1085.xml" ContentType="application/vnd.openxmlformats-officedocument.customXmlProperties+xml"/>
  <Override PartName="/customXml/itemProps1086.xml" ContentType="application/vnd.openxmlformats-officedocument.customXmlProperties+xml"/>
  <Override PartName="/customXml/itemProps1087.xml" ContentType="application/vnd.openxmlformats-officedocument.customXmlProperties+xml"/>
  <Override PartName="/customXml/itemProps1088.xml" ContentType="application/vnd.openxmlformats-officedocument.customXmlProperties+xml"/>
  <Override PartName="/customXml/itemProps1089.xml" ContentType="application/vnd.openxmlformats-officedocument.customXmlProperties+xml"/>
  <Override PartName="/customXml/itemProps1090.xml" ContentType="application/vnd.openxmlformats-officedocument.customXmlProperties+xml"/>
  <Override PartName="/customXml/itemProps1091.xml" ContentType="application/vnd.openxmlformats-officedocument.customXmlProperties+xml"/>
  <Override PartName="/customXml/itemProps1092.xml" ContentType="application/vnd.openxmlformats-officedocument.customXmlProperties+xml"/>
  <Override PartName="/customXml/itemProps1093.xml" ContentType="application/vnd.openxmlformats-officedocument.customXmlProperties+xml"/>
  <Override PartName="/customXml/itemProps1094.xml" ContentType="application/vnd.openxmlformats-officedocument.customXmlProperties+xml"/>
  <Override PartName="/customXml/itemProps1095.xml" ContentType="application/vnd.openxmlformats-officedocument.customXmlProperties+xml"/>
  <Override PartName="/customXml/itemProps1096.xml" ContentType="application/vnd.openxmlformats-officedocument.customXmlProperties+xml"/>
  <Override PartName="/customXml/itemProps1097.xml" ContentType="application/vnd.openxmlformats-officedocument.customXmlProperties+xml"/>
  <Override PartName="/customXml/itemProps1098.xml" ContentType="application/vnd.openxmlformats-officedocument.customXmlProperties+xml"/>
  <Override PartName="/customXml/itemProps1099.xml" ContentType="application/vnd.openxmlformats-officedocument.customXmlProperties+xml"/>
  <Override PartName="/customXml/itemProps1100.xml" ContentType="application/vnd.openxmlformats-officedocument.customXmlProperties+xml"/>
  <Override PartName="/customXml/itemProps1101.xml" ContentType="application/vnd.openxmlformats-officedocument.customXmlProperties+xml"/>
  <Override PartName="/customXml/itemProps1102.xml" ContentType="application/vnd.openxmlformats-officedocument.customXmlProperties+xml"/>
  <Override PartName="/customXml/itemProps1103.xml" ContentType="application/vnd.openxmlformats-officedocument.customXmlProperties+xml"/>
  <Override PartName="/customXml/itemProps1104.xml" ContentType="application/vnd.openxmlformats-officedocument.customXmlProperties+xml"/>
  <Override PartName="/customXml/itemProps1105.xml" ContentType="application/vnd.openxmlformats-officedocument.customXmlProperties+xml"/>
  <Override PartName="/customXml/itemProps1106.xml" ContentType="application/vnd.openxmlformats-officedocument.customXmlProperties+xml"/>
  <Override PartName="/customXml/itemProps1107.xml" ContentType="application/vnd.openxmlformats-officedocument.customXmlProperties+xml"/>
  <Override PartName="/customXml/itemProps1108.xml" ContentType="application/vnd.openxmlformats-officedocument.customXmlProperties+xml"/>
  <Override PartName="/customXml/itemProps1109.xml" ContentType="application/vnd.openxmlformats-officedocument.customXmlProperties+xml"/>
  <Override PartName="/customXml/itemProps1110.xml" ContentType="application/vnd.openxmlformats-officedocument.customXmlProperties+xml"/>
  <Override PartName="/customXml/itemProps1111.xml" ContentType="application/vnd.openxmlformats-officedocument.customXmlProperties+xml"/>
  <Override PartName="/customXml/itemProps1112.xml" ContentType="application/vnd.openxmlformats-officedocument.customXmlProperties+xml"/>
  <Override PartName="/customXml/itemProps1113.xml" ContentType="application/vnd.openxmlformats-officedocument.customXmlProperties+xml"/>
  <Override PartName="/customXml/itemProps1114.xml" ContentType="application/vnd.openxmlformats-officedocument.customXmlProperties+xml"/>
  <Override PartName="/customXml/itemProps1115.xml" ContentType="application/vnd.openxmlformats-officedocument.customXmlProperties+xml"/>
  <Override PartName="/customXml/itemProps1116.xml" ContentType="application/vnd.openxmlformats-officedocument.customXmlProperties+xml"/>
  <Override PartName="/customXml/itemProps1117.xml" ContentType="application/vnd.openxmlformats-officedocument.customXmlProperties+xml"/>
  <Override PartName="/customXml/itemProps1118.xml" ContentType="application/vnd.openxmlformats-officedocument.customXmlProperties+xml"/>
  <Override PartName="/customXml/itemProps1119.xml" ContentType="application/vnd.openxmlformats-officedocument.customXmlProperties+xml"/>
  <Override PartName="/customXml/itemProps1120.xml" ContentType="application/vnd.openxmlformats-officedocument.customXmlProperties+xml"/>
  <Override PartName="/customXml/itemProps1121.xml" ContentType="application/vnd.openxmlformats-officedocument.customXmlProperties+xml"/>
  <Override PartName="/customXml/itemProps1122.xml" ContentType="application/vnd.openxmlformats-officedocument.customXmlProperties+xml"/>
  <Override PartName="/customXml/itemProps1123.xml" ContentType="application/vnd.openxmlformats-officedocument.customXmlProperties+xml"/>
  <Override PartName="/customXml/itemProps1124.xml" ContentType="application/vnd.openxmlformats-officedocument.customXmlProperties+xml"/>
  <Override PartName="/customXml/itemProps1125.xml" ContentType="application/vnd.openxmlformats-officedocument.customXmlProperties+xml"/>
  <Override PartName="/customXml/itemProps1126.xml" ContentType="application/vnd.openxmlformats-officedocument.customXmlProperties+xml"/>
  <Override PartName="/customXml/itemProps1127.xml" ContentType="application/vnd.openxmlformats-officedocument.customXmlProperties+xml"/>
  <Override PartName="/customXml/itemProps1128.xml" ContentType="application/vnd.openxmlformats-officedocument.customXmlProperties+xml"/>
  <Override PartName="/customXml/itemProps1129.xml" ContentType="application/vnd.openxmlformats-officedocument.customXmlProperties+xml"/>
  <Override PartName="/customXml/itemProps1130.xml" ContentType="application/vnd.openxmlformats-officedocument.customXmlProperties+xml"/>
  <Override PartName="/customXml/itemProps1131.xml" ContentType="application/vnd.openxmlformats-officedocument.customXmlProperties+xml"/>
  <Override PartName="/customXml/itemProps1132.xml" ContentType="application/vnd.openxmlformats-officedocument.customXmlProperties+xml"/>
  <Override PartName="/customXml/itemProps1133.xml" ContentType="application/vnd.openxmlformats-officedocument.customXmlProperties+xml"/>
  <Override PartName="/customXml/itemProps1134.xml" ContentType="application/vnd.openxmlformats-officedocument.customXmlProperties+xml"/>
  <Override PartName="/customXml/itemProps1135.xml" ContentType="application/vnd.openxmlformats-officedocument.customXmlProperties+xml"/>
  <Override PartName="/customXml/itemProps1136.xml" ContentType="application/vnd.openxmlformats-officedocument.customXmlProperties+xml"/>
  <Override PartName="/customXml/itemProps1137.xml" ContentType="application/vnd.openxmlformats-officedocument.customXmlProperties+xml"/>
  <Override PartName="/customXml/itemProps1138.xml" ContentType="application/vnd.openxmlformats-officedocument.customXmlProperties+xml"/>
  <Override PartName="/customXml/itemProps1139.xml" ContentType="application/vnd.openxmlformats-officedocument.customXmlProperties+xml"/>
  <Override PartName="/customXml/itemProps1140.xml" ContentType="application/vnd.openxmlformats-officedocument.customXmlProperties+xml"/>
  <Override PartName="/customXml/itemProps1141.xml" ContentType="application/vnd.openxmlformats-officedocument.customXmlProperties+xml"/>
  <Override PartName="/customXml/itemProps1142.xml" ContentType="application/vnd.openxmlformats-officedocument.customXmlProperties+xml"/>
  <Override PartName="/customXml/itemProps1143.xml" ContentType="application/vnd.openxmlformats-officedocument.customXmlProperties+xml"/>
  <Override PartName="/customXml/itemProps1144.xml" ContentType="application/vnd.openxmlformats-officedocument.customXmlProperties+xml"/>
  <Override PartName="/customXml/itemProps1145.xml" ContentType="application/vnd.openxmlformats-officedocument.customXmlProperties+xml"/>
  <Override PartName="/customXml/itemProps1146.xml" ContentType="application/vnd.openxmlformats-officedocument.customXmlProperties+xml"/>
  <Override PartName="/customXml/itemProps1147.xml" ContentType="application/vnd.openxmlformats-officedocument.customXmlProperties+xml"/>
  <Override PartName="/customXml/itemProps1148.xml" ContentType="application/vnd.openxmlformats-officedocument.customXmlProperties+xml"/>
  <Override PartName="/customXml/itemProps1149.xml" ContentType="application/vnd.openxmlformats-officedocument.customXmlProperties+xml"/>
  <Override PartName="/customXml/itemProps1150.xml" ContentType="application/vnd.openxmlformats-officedocument.customXmlProperties+xml"/>
  <Override PartName="/customXml/itemProps1151.xml" ContentType="application/vnd.openxmlformats-officedocument.customXmlProperties+xml"/>
  <Override PartName="/customXml/itemProps1152.xml" ContentType="application/vnd.openxmlformats-officedocument.customXmlProperties+xml"/>
  <Override PartName="/customXml/itemProps1153.xml" ContentType="application/vnd.openxmlformats-officedocument.customXmlProperties+xml"/>
  <Override PartName="/customXml/itemProps1154.xml" ContentType="application/vnd.openxmlformats-officedocument.customXmlProperties+xml"/>
  <Override PartName="/customXml/itemProps1155.xml" ContentType="application/vnd.openxmlformats-officedocument.customXmlProperties+xml"/>
  <Override PartName="/customXml/itemProps1156.xml" ContentType="application/vnd.openxmlformats-officedocument.customXmlProperties+xml"/>
  <Override PartName="/customXml/itemProps1157.xml" ContentType="application/vnd.openxmlformats-officedocument.customXmlProperties+xml"/>
  <Override PartName="/customXml/itemProps1158.xml" ContentType="application/vnd.openxmlformats-officedocument.customXmlProperties+xml"/>
  <Override PartName="/customXml/itemProps1159.xml" ContentType="application/vnd.openxmlformats-officedocument.customXmlProperties+xml"/>
  <Override PartName="/customXml/itemProps1160.xml" ContentType="application/vnd.openxmlformats-officedocument.customXmlProperties+xml"/>
  <Override PartName="/customXml/itemProps1161.xml" ContentType="application/vnd.openxmlformats-officedocument.customXmlProperties+xml"/>
  <Override PartName="/customXml/itemProps1162.xml" ContentType="application/vnd.openxmlformats-officedocument.customXmlProperties+xml"/>
  <Override PartName="/customXml/itemProps1163.xml" ContentType="application/vnd.openxmlformats-officedocument.customXmlProperties+xml"/>
  <Override PartName="/customXml/itemProps1164.xml" ContentType="application/vnd.openxmlformats-officedocument.customXmlProperties+xml"/>
  <Override PartName="/customXml/itemProps1165.xml" ContentType="application/vnd.openxmlformats-officedocument.customXmlProperties+xml"/>
  <Override PartName="/customXml/itemProps1166.xml" ContentType="application/vnd.openxmlformats-officedocument.customXmlProperties+xml"/>
  <Override PartName="/customXml/itemProps1167.xml" ContentType="application/vnd.openxmlformats-officedocument.customXmlProperties+xml"/>
  <Override PartName="/customXml/itemProps1168.xml" ContentType="application/vnd.openxmlformats-officedocument.customXmlProperties+xml"/>
  <Override PartName="/customXml/itemProps1169.xml" ContentType="application/vnd.openxmlformats-officedocument.customXmlProperties+xml"/>
  <Override PartName="/customXml/itemProps1170.xml" ContentType="application/vnd.openxmlformats-officedocument.customXmlProperties+xml"/>
  <Override PartName="/customXml/itemProps1171.xml" ContentType="application/vnd.openxmlformats-officedocument.customXmlProperties+xml"/>
  <Override PartName="/customXml/itemProps1172.xml" ContentType="application/vnd.openxmlformats-officedocument.customXmlProperties+xml"/>
  <Override PartName="/customXml/itemProps1173.xml" ContentType="application/vnd.openxmlformats-officedocument.customXmlProperties+xml"/>
  <Override PartName="/customXml/itemProps1174.xml" ContentType="application/vnd.openxmlformats-officedocument.customXmlProperties+xml"/>
  <Override PartName="/customXml/itemProps1175.xml" ContentType="application/vnd.openxmlformats-officedocument.customXmlProperties+xml"/>
  <Override PartName="/customXml/itemProps1176.xml" ContentType="application/vnd.openxmlformats-officedocument.customXmlProperties+xml"/>
  <Override PartName="/customXml/itemProps1177.xml" ContentType="application/vnd.openxmlformats-officedocument.customXmlProperties+xml"/>
  <Override PartName="/customXml/itemProps1178.xml" ContentType="application/vnd.openxmlformats-officedocument.customXmlProperties+xml"/>
  <Override PartName="/customXml/itemProps1179.xml" ContentType="application/vnd.openxmlformats-officedocument.customXmlProperties+xml"/>
  <Override PartName="/customXml/itemProps1180.xml" ContentType="application/vnd.openxmlformats-officedocument.customXmlProperties+xml"/>
  <Override PartName="/customXml/itemProps1181.xml" ContentType="application/vnd.openxmlformats-officedocument.customXmlProperties+xml"/>
  <Override PartName="/customXml/itemProps1182.xml" ContentType="application/vnd.openxmlformats-officedocument.customXmlProperties+xml"/>
  <Override PartName="/customXml/itemProps1183.xml" ContentType="application/vnd.openxmlformats-officedocument.customXmlProperties+xml"/>
  <Override PartName="/customXml/itemProps1184.xml" ContentType="application/vnd.openxmlformats-officedocument.customXmlProperties+xml"/>
  <Override PartName="/customXml/itemProps1185.xml" ContentType="application/vnd.openxmlformats-officedocument.customXmlProperties+xml"/>
  <Override PartName="/customXml/itemProps1186.xml" ContentType="application/vnd.openxmlformats-officedocument.customXmlProperties+xml"/>
  <Override PartName="/customXml/itemProps1187.xml" ContentType="application/vnd.openxmlformats-officedocument.customXmlProperties+xml"/>
  <Override PartName="/customXml/itemProps1188.xml" ContentType="application/vnd.openxmlformats-officedocument.customXmlProperties+xml"/>
  <Override PartName="/customXml/itemProps1189.xml" ContentType="application/vnd.openxmlformats-officedocument.customXmlProperties+xml"/>
  <Override PartName="/customXml/itemProps1190.xml" ContentType="application/vnd.openxmlformats-officedocument.customXmlProperties+xml"/>
  <Override PartName="/customXml/itemProps1191.xml" ContentType="application/vnd.openxmlformats-officedocument.customXmlProperties+xml"/>
  <Override PartName="/customXml/itemProps1192.xml" ContentType="application/vnd.openxmlformats-officedocument.customXmlProperties+xml"/>
  <Override PartName="/customXml/itemProps1193.xml" ContentType="application/vnd.openxmlformats-officedocument.customXmlProperties+xml"/>
  <Override PartName="/customXml/itemProps1194.xml" ContentType="application/vnd.openxmlformats-officedocument.customXmlProperties+xml"/>
  <Override PartName="/customXml/itemProps1195.xml" ContentType="application/vnd.openxmlformats-officedocument.customXmlProperties+xml"/>
  <Override PartName="/customXml/itemProps1196.xml" ContentType="application/vnd.openxmlformats-officedocument.customXmlProperties+xml"/>
  <Override PartName="/customXml/itemProps1197.xml" ContentType="application/vnd.openxmlformats-officedocument.customXmlProperties+xml"/>
  <Override PartName="/customXml/itemProps1198.xml" ContentType="application/vnd.openxmlformats-officedocument.customXmlProperties+xml"/>
  <Override PartName="/customXml/itemProps1199.xml" ContentType="application/vnd.openxmlformats-officedocument.customXmlProperties+xml"/>
  <Override PartName="/customXml/itemProps1200.xml" ContentType="application/vnd.openxmlformats-officedocument.customXmlProperties+xml"/>
  <Override PartName="/customXml/itemProps1201.xml" ContentType="application/vnd.openxmlformats-officedocument.customXmlProperties+xml"/>
  <Override PartName="/customXml/itemProps1202.xml" ContentType="application/vnd.openxmlformats-officedocument.customXmlProperties+xml"/>
  <Override PartName="/customXml/itemProps1203.xml" ContentType="application/vnd.openxmlformats-officedocument.customXmlProperties+xml"/>
  <Override PartName="/customXml/itemProps1204.xml" ContentType="application/vnd.openxmlformats-officedocument.customXmlProperties+xml"/>
  <Override PartName="/customXml/itemProps1205.xml" ContentType="application/vnd.openxmlformats-officedocument.customXmlProperties+xml"/>
  <Override PartName="/customXml/itemProps1206.xml" ContentType="application/vnd.openxmlformats-officedocument.customXmlProperties+xml"/>
  <Override PartName="/customXml/itemProps1207.xml" ContentType="application/vnd.openxmlformats-officedocument.customXmlProperties+xml"/>
  <Override PartName="/customXml/itemProps1208.xml" ContentType="application/vnd.openxmlformats-officedocument.customXmlProperties+xml"/>
  <Override PartName="/customXml/itemProps1209.xml" ContentType="application/vnd.openxmlformats-officedocument.customXmlProperties+xml"/>
  <Override PartName="/customXml/itemProps1210.xml" ContentType="application/vnd.openxmlformats-officedocument.customXmlProperties+xml"/>
  <Override PartName="/customXml/itemProps1211.xml" ContentType="application/vnd.openxmlformats-officedocument.customXmlProperties+xml"/>
  <Override PartName="/customXml/itemProps1212.xml" ContentType="application/vnd.openxmlformats-officedocument.customXmlProperties+xml"/>
  <Override PartName="/customXml/itemProps1213.xml" ContentType="application/vnd.openxmlformats-officedocument.customXmlProperties+xml"/>
  <Override PartName="/customXml/itemProps1214.xml" ContentType="application/vnd.openxmlformats-officedocument.customXmlProperties+xml"/>
  <Override PartName="/customXml/itemProps1215.xml" ContentType="application/vnd.openxmlformats-officedocument.customXmlProperties+xml"/>
  <Override PartName="/customXml/itemProps1216.xml" ContentType="application/vnd.openxmlformats-officedocument.customXmlProperties+xml"/>
  <Override PartName="/customXml/itemProps1217.xml" ContentType="application/vnd.openxmlformats-officedocument.customXmlProperties+xml"/>
  <Override PartName="/customXml/itemProps1218.xml" ContentType="application/vnd.openxmlformats-officedocument.customXmlProperties+xml"/>
  <Override PartName="/customXml/itemProps1219.xml" ContentType="application/vnd.openxmlformats-officedocument.customXmlProperties+xml"/>
  <Override PartName="/customXml/itemProps1220.xml" ContentType="application/vnd.openxmlformats-officedocument.customXmlProperties+xml"/>
  <Override PartName="/customXml/itemProps1221.xml" ContentType="application/vnd.openxmlformats-officedocument.customXmlProperties+xml"/>
  <Override PartName="/customXml/itemProps1222.xml" ContentType="application/vnd.openxmlformats-officedocument.customXmlProperties+xml"/>
  <Override PartName="/customXml/itemProps1223.xml" ContentType="application/vnd.openxmlformats-officedocument.customXmlProperties+xml"/>
  <Override PartName="/customXml/itemProps1224.xml" ContentType="application/vnd.openxmlformats-officedocument.customXmlProperties+xml"/>
  <Override PartName="/customXml/itemProps1225.xml" ContentType="application/vnd.openxmlformats-officedocument.customXmlProperties+xml"/>
  <Override PartName="/customXml/itemProps1226.xml" ContentType="application/vnd.openxmlformats-officedocument.customXmlProperties+xml"/>
  <Override PartName="/customXml/itemProps1227.xml" ContentType="application/vnd.openxmlformats-officedocument.customXmlProperties+xml"/>
  <Override PartName="/customXml/itemProps1228.xml" ContentType="application/vnd.openxmlformats-officedocument.customXmlProperties+xml"/>
  <Override PartName="/customXml/itemProps1229.xml" ContentType="application/vnd.openxmlformats-officedocument.customXmlProperties+xml"/>
  <Override PartName="/customXml/itemProps1230.xml" ContentType="application/vnd.openxmlformats-officedocument.customXmlProperties+xml"/>
  <Override PartName="/customXml/itemProps1231.xml" ContentType="application/vnd.openxmlformats-officedocument.customXmlProperties+xml"/>
  <Override PartName="/customXml/itemProps1232.xml" ContentType="application/vnd.openxmlformats-officedocument.customXmlProperties+xml"/>
  <Override PartName="/customXml/itemProps1233.xml" ContentType="application/vnd.openxmlformats-officedocument.customXmlProperties+xml"/>
  <Override PartName="/customXml/itemProps1234.xml" ContentType="application/vnd.openxmlformats-officedocument.customXmlProperties+xml"/>
  <Override PartName="/customXml/itemProps1235.xml" ContentType="application/vnd.openxmlformats-officedocument.customXmlProperties+xml"/>
  <Override PartName="/customXml/itemProps1236.xml" ContentType="application/vnd.openxmlformats-officedocument.customXmlProperties+xml"/>
  <Override PartName="/customXml/itemProps1237.xml" ContentType="application/vnd.openxmlformats-officedocument.customXmlProperties+xml"/>
  <Override PartName="/customXml/itemProps1238.xml" ContentType="application/vnd.openxmlformats-officedocument.customXmlProperties+xml"/>
  <Override PartName="/customXml/itemProps1239.xml" ContentType="application/vnd.openxmlformats-officedocument.customXmlProperties+xml"/>
  <Override PartName="/customXml/itemProps1240.xml" ContentType="application/vnd.openxmlformats-officedocument.customXmlProperties+xml"/>
  <Override PartName="/customXml/itemProps1241.xml" ContentType="application/vnd.openxmlformats-officedocument.customXmlProperties+xml"/>
  <Override PartName="/customXml/itemProps1242.xml" ContentType="application/vnd.openxmlformats-officedocument.customXmlProperties+xml"/>
  <Override PartName="/customXml/itemProps1243.xml" ContentType="application/vnd.openxmlformats-officedocument.customXmlProperties+xml"/>
  <Override PartName="/customXml/itemProps1244.xml" ContentType="application/vnd.openxmlformats-officedocument.customXmlProperties+xml"/>
  <Override PartName="/customXml/itemProps1245.xml" ContentType="application/vnd.openxmlformats-officedocument.customXmlProperties+xml"/>
  <Override PartName="/customXml/itemProps1246.xml" ContentType="application/vnd.openxmlformats-officedocument.customXmlProperties+xml"/>
  <Override PartName="/customXml/itemProps1247.xml" ContentType="application/vnd.openxmlformats-officedocument.customXmlProperties+xml"/>
  <Override PartName="/customXml/itemProps1248.xml" ContentType="application/vnd.openxmlformats-officedocument.customXmlProperties+xml"/>
  <Override PartName="/customXml/itemProps1249.xml" ContentType="application/vnd.openxmlformats-officedocument.customXmlProperties+xml"/>
  <Override PartName="/customXml/itemProps1250.xml" ContentType="application/vnd.openxmlformats-officedocument.customXmlProperties+xml"/>
  <Override PartName="/customXml/itemProps1251.xml" ContentType="application/vnd.openxmlformats-officedocument.customXmlProperties+xml"/>
  <Override PartName="/customXml/itemProps1252.xml" ContentType="application/vnd.openxmlformats-officedocument.customXmlProperties+xml"/>
  <Override PartName="/customXml/itemProps1253.xml" ContentType="application/vnd.openxmlformats-officedocument.customXmlProperties+xml"/>
  <Override PartName="/customXml/itemProps1254.xml" ContentType="application/vnd.openxmlformats-officedocument.customXmlProperties+xml"/>
  <Override PartName="/customXml/itemProps1255.xml" ContentType="application/vnd.openxmlformats-officedocument.customXmlProperties+xml"/>
  <Override PartName="/customXml/itemProps1256.xml" ContentType="application/vnd.openxmlformats-officedocument.customXmlProperties+xml"/>
  <Override PartName="/customXml/itemProps1257.xml" ContentType="application/vnd.openxmlformats-officedocument.customXmlProperties+xml"/>
  <Override PartName="/customXml/itemProps1258.xml" ContentType="application/vnd.openxmlformats-officedocument.customXmlProperties+xml"/>
  <Override PartName="/customXml/itemProps1259.xml" ContentType="application/vnd.openxmlformats-officedocument.customXmlProperties+xml"/>
  <Override PartName="/customXml/itemProps1260.xml" ContentType="application/vnd.openxmlformats-officedocument.customXmlProperties+xml"/>
  <Override PartName="/customXml/itemProps1261.xml" ContentType="application/vnd.openxmlformats-officedocument.customXmlProperties+xml"/>
  <Override PartName="/customXml/itemProps1262.xml" ContentType="application/vnd.openxmlformats-officedocument.customXmlProperties+xml"/>
  <Override PartName="/customXml/itemProps1263.xml" ContentType="application/vnd.openxmlformats-officedocument.customXmlProperties+xml"/>
  <Override PartName="/customXml/itemProps1264.xml" ContentType="application/vnd.openxmlformats-officedocument.customXmlProperties+xml"/>
  <Override PartName="/customXml/itemProps1265.xml" ContentType="application/vnd.openxmlformats-officedocument.customXmlProperties+xml"/>
  <Override PartName="/customXml/itemProps1266.xml" ContentType="application/vnd.openxmlformats-officedocument.customXmlProperties+xml"/>
  <Override PartName="/customXml/itemProps1267.xml" ContentType="application/vnd.openxmlformats-officedocument.customXmlProperties+xml"/>
  <Override PartName="/customXml/itemProps1268.xml" ContentType="application/vnd.openxmlformats-officedocument.customXmlProperties+xml"/>
  <Override PartName="/customXml/itemProps1269.xml" ContentType="application/vnd.openxmlformats-officedocument.customXmlProperties+xml"/>
  <Override PartName="/customXml/itemProps1270.xml" ContentType="application/vnd.openxmlformats-officedocument.customXmlProperties+xml"/>
  <Override PartName="/customXml/itemProps1271.xml" ContentType="application/vnd.openxmlformats-officedocument.customXmlProperties+xml"/>
  <Override PartName="/customXml/itemProps1272.xml" ContentType="application/vnd.openxmlformats-officedocument.customXmlProperties+xml"/>
  <Override PartName="/customXml/itemProps1273.xml" ContentType="application/vnd.openxmlformats-officedocument.customXmlProperties+xml"/>
  <Override PartName="/customXml/itemProps1274.xml" ContentType="application/vnd.openxmlformats-officedocument.customXmlProperties+xml"/>
  <Override PartName="/customXml/itemProps1275.xml" ContentType="application/vnd.openxmlformats-officedocument.customXmlProperties+xml"/>
  <Override PartName="/customXml/itemProps1276.xml" ContentType="application/vnd.openxmlformats-officedocument.customXmlProperties+xml"/>
  <Override PartName="/customXml/itemProps1277.xml" ContentType="application/vnd.openxmlformats-officedocument.customXmlProperties+xml"/>
  <Override PartName="/customXml/itemProps1278.xml" ContentType="application/vnd.openxmlformats-officedocument.customXmlProperties+xml"/>
  <Override PartName="/customXml/itemProps1279.xml" ContentType="application/vnd.openxmlformats-officedocument.customXmlProperties+xml"/>
  <Override PartName="/customXml/itemProps1280.xml" ContentType="application/vnd.openxmlformats-officedocument.customXmlProperties+xml"/>
  <Override PartName="/customXml/itemProps1281.xml" ContentType="application/vnd.openxmlformats-officedocument.customXmlProperties+xml"/>
  <Override PartName="/customXml/itemProps1282.xml" ContentType="application/vnd.openxmlformats-officedocument.customXmlProperties+xml"/>
  <Override PartName="/customXml/itemProps1283.xml" ContentType="application/vnd.openxmlformats-officedocument.customXmlProperties+xml"/>
  <Override PartName="/customXml/itemProps1284.xml" ContentType="application/vnd.openxmlformats-officedocument.customXmlProperties+xml"/>
  <Override PartName="/customXml/itemProps1285.xml" ContentType="application/vnd.openxmlformats-officedocument.customXmlProperties+xml"/>
  <Override PartName="/customXml/itemProps1286.xml" ContentType="application/vnd.openxmlformats-officedocument.customXmlProperties+xml"/>
  <Override PartName="/customXml/itemProps1287.xml" ContentType="application/vnd.openxmlformats-officedocument.customXmlProperties+xml"/>
  <Override PartName="/customXml/itemProps1288.xml" ContentType="application/vnd.openxmlformats-officedocument.customXmlProperties+xml"/>
  <Override PartName="/customXml/itemProps1289.xml" ContentType="application/vnd.openxmlformats-officedocument.customXmlProperties+xml"/>
  <Override PartName="/customXml/itemProps1290.xml" ContentType="application/vnd.openxmlformats-officedocument.customXmlProperties+xml"/>
  <Override PartName="/customXml/itemProps1291.xml" ContentType="application/vnd.openxmlformats-officedocument.customXmlProperties+xml"/>
  <Override PartName="/customXml/itemProps1292.xml" ContentType="application/vnd.openxmlformats-officedocument.customXmlProperties+xml"/>
  <Override PartName="/customXml/itemProps1293.xml" ContentType="application/vnd.openxmlformats-officedocument.customXmlProperties+xml"/>
  <Override PartName="/customXml/itemProps1294.xml" ContentType="application/vnd.openxmlformats-officedocument.customXmlProperties+xml"/>
  <Override PartName="/customXml/itemProps1295.xml" ContentType="application/vnd.openxmlformats-officedocument.customXmlProperties+xml"/>
  <Override PartName="/customXml/itemProps1296.xml" ContentType="application/vnd.openxmlformats-officedocument.customXmlProperties+xml"/>
  <Override PartName="/customXml/itemProps1297.xml" ContentType="application/vnd.openxmlformats-officedocument.customXmlProperties+xml"/>
  <Override PartName="/customXml/itemProps1298.xml" ContentType="application/vnd.openxmlformats-officedocument.customXmlProperties+xml"/>
  <Override PartName="/customXml/itemProps1299.xml" ContentType="application/vnd.openxmlformats-officedocument.customXmlProperties+xml"/>
  <Override PartName="/customXml/itemProps1300.xml" ContentType="application/vnd.openxmlformats-officedocument.customXmlProperties+xml"/>
  <Override PartName="/customXml/itemProps1301.xml" ContentType="application/vnd.openxmlformats-officedocument.customXmlProperties+xml"/>
  <Override PartName="/customXml/itemProps1302.xml" ContentType="application/vnd.openxmlformats-officedocument.customXmlProperties+xml"/>
  <Override PartName="/customXml/itemProps1303.xml" ContentType="application/vnd.openxmlformats-officedocument.customXmlProperties+xml"/>
  <Override PartName="/customXml/itemProps1304.xml" ContentType="application/vnd.openxmlformats-officedocument.customXmlProperties+xml"/>
  <Override PartName="/customXml/itemProps1305.xml" ContentType="application/vnd.openxmlformats-officedocument.customXmlProperties+xml"/>
  <Override PartName="/customXml/itemProps1306.xml" ContentType="application/vnd.openxmlformats-officedocument.customXmlProperties+xml"/>
  <Override PartName="/customXml/itemProps1307.xml" ContentType="application/vnd.openxmlformats-officedocument.customXmlProperties+xml"/>
  <Override PartName="/customXml/itemProps1308.xml" ContentType="application/vnd.openxmlformats-officedocument.customXmlProperties+xml"/>
  <Override PartName="/customXml/itemProps1309.xml" ContentType="application/vnd.openxmlformats-officedocument.customXmlProperties+xml"/>
  <Override PartName="/customXml/itemProps1310.xml" ContentType="application/vnd.openxmlformats-officedocument.customXmlProperties+xml"/>
  <Override PartName="/customXml/itemProps1311.xml" ContentType="application/vnd.openxmlformats-officedocument.customXmlProperties+xml"/>
  <Override PartName="/customXml/itemProps1312.xml" ContentType="application/vnd.openxmlformats-officedocument.customXmlProperties+xml"/>
  <Override PartName="/customXml/itemProps1313.xml" ContentType="application/vnd.openxmlformats-officedocument.customXmlProperties+xml"/>
  <Override PartName="/customXml/itemProps1314.xml" ContentType="application/vnd.openxmlformats-officedocument.customXmlProperties+xml"/>
  <Override PartName="/customXml/itemProps1315.xml" ContentType="application/vnd.openxmlformats-officedocument.customXmlProperties+xml"/>
  <Override PartName="/customXml/itemProps1316.xml" ContentType="application/vnd.openxmlformats-officedocument.customXmlProperties+xml"/>
  <Override PartName="/customXml/itemProps1317.xml" ContentType="application/vnd.openxmlformats-officedocument.customXmlProperties+xml"/>
  <Override PartName="/customXml/itemProps1318.xml" ContentType="application/vnd.openxmlformats-officedocument.customXmlProperties+xml"/>
  <Override PartName="/customXml/itemProps1319.xml" ContentType="application/vnd.openxmlformats-officedocument.customXmlProperties+xml"/>
  <Override PartName="/customXml/itemProps1320.xml" ContentType="application/vnd.openxmlformats-officedocument.customXmlProperties+xml"/>
  <Override PartName="/customXml/itemProps1321.xml" ContentType="application/vnd.openxmlformats-officedocument.customXmlProperties+xml"/>
  <Override PartName="/customXml/itemProps1322.xml" ContentType="application/vnd.openxmlformats-officedocument.customXmlProperties+xml"/>
  <Override PartName="/customXml/itemProps1323.xml" ContentType="application/vnd.openxmlformats-officedocument.customXmlProperties+xml"/>
  <Override PartName="/customXml/itemProps1324.xml" ContentType="application/vnd.openxmlformats-officedocument.customXmlProperties+xml"/>
  <Override PartName="/customXml/itemProps1325.xml" ContentType="application/vnd.openxmlformats-officedocument.customXmlProperties+xml"/>
  <Override PartName="/customXml/itemProps1326.xml" ContentType="application/vnd.openxmlformats-officedocument.customXmlProperties+xml"/>
  <Override PartName="/customXml/itemProps1327.xml" ContentType="application/vnd.openxmlformats-officedocument.customXmlProperties+xml"/>
  <Override PartName="/customXml/itemProps1328.xml" ContentType="application/vnd.openxmlformats-officedocument.customXmlProperties+xml"/>
  <Override PartName="/customXml/itemProps1329.xml" ContentType="application/vnd.openxmlformats-officedocument.customXmlProperties+xml"/>
  <Override PartName="/customXml/itemProps1330.xml" ContentType="application/vnd.openxmlformats-officedocument.customXmlProperties+xml"/>
  <Override PartName="/customXml/itemProps1331.xml" ContentType="application/vnd.openxmlformats-officedocument.customXmlProperties+xml"/>
  <Override PartName="/customXml/itemProps1332.xml" ContentType="application/vnd.openxmlformats-officedocument.customXmlProperties+xml"/>
  <Override PartName="/customXml/itemProps1333.xml" ContentType="application/vnd.openxmlformats-officedocument.customXmlProperties+xml"/>
  <Override PartName="/customXml/itemProps1334.xml" ContentType="application/vnd.openxmlformats-officedocument.customXmlProperties+xml"/>
  <Override PartName="/customXml/itemProps1335.xml" ContentType="application/vnd.openxmlformats-officedocument.customXmlProperties+xml"/>
  <Override PartName="/customXml/itemProps1336.xml" ContentType="application/vnd.openxmlformats-officedocument.customXmlProperties+xml"/>
  <Override PartName="/customXml/itemProps1337.xml" ContentType="application/vnd.openxmlformats-officedocument.customXmlProperties+xml"/>
  <Override PartName="/customXml/itemProps1338.xml" ContentType="application/vnd.openxmlformats-officedocument.customXmlProperties+xml"/>
  <Override PartName="/customXml/itemProps1339.xml" ContentType="application/vnd.openxmlformats-officedocument.customXmlProperties+xml"/>
  <Override PartName="/customXml/itemProps1340.xml" ContentType="application/vnd.openxmlformats-officedocument.customXmlProperties+xml"/>
  <Override PartName="/customXml/itemProps1341.xml" ContentType="application/vnd.openxmlformats-officedocument.customXmlProperties+xml"/>
  <Override PartName="/customXml/itemProps1342.xml" ContentType="application/vnd.openxmlformats-officedocument.customXmlProperties+xml"/>
  <Override PartName="/customXml/itemProps1343.xml" ContentType="application/vnd.openxmlformats-officedocument.customXmlProperties+xml"/>
  <Override PartName="/customXml/itemProps1344.xml" ContentType="application/vnd.openxmlformats-officedocument.customXmlProperties+xml"/>
  <Override PartName="/customXml/itemProps1345.xml" ContentType="application/vnd.openxmlformats-officedocument.customXmlProperties+xml"/>
  <Override PartName="/customXml/itemProps1346.xml" ContentType="application/vnd.openxmlformats-officedocument.customXmlProperties+xml"/>
  <Override PartName="/customXml/itemProps1347.xml" ContentType="application/vnd.openxmlformats-officedocument.customXmlProperties+xml"/>
  <Override PartName="/customXml/itemProps1348.xml" ContentType="application/vnd.openxmlformats-officedocument.customXmlProperties+xml"/>
  <Override PartName="/customXml/itemProps1349.xml" ContentType="application/vnd.openxmlformats-officedocument.customXmlProperties+xml"/>
  <Override PartName="/customXml/itemProps1350.xml" ContentType="application/vnd.openxmlformats-officedocument.customXmlProperties+xml"/>
  <Override PartName="/customXml/itemProps1351.xml" ContentType="application/vnd.openxmlformats-officedocument.customXmlProperties+xml"/>
  <Override PartName="/customXml/itemProps1352.xml" ContentType="application/vnd.openxmlformats-officedocument.customXmlProperties+xml"/>
  <Override PartName="/customXml/itemProps1353.xml" ContentType="application/vnd.openxmlformats-officedocument.customXmlProperties+xml"/>
  <Override PartName="/customXml/itemProps1354.xml" ContentType="application/vnd.openxmlformats-officedocument.customXmlProperties+xml"/>
  <Override PartName="/customXml/itemProps1355.xml" ContentType="application/vnd.openxmlformats-officedocument.customXmlProperties+xml"/>
  <Override PartName="/customXml/itemProps1356.xml" ContentType="application/vnd.openxmlformats-officedocument.customXmlProperties+xml"/>
  <Override PartName="/customXml/itemProps1357.xml" ContentType="application/vnd.openxmlformats-officedocument.customXmlProperties+xml"/>
  <Override PartName="/customXml/itemProps1358.xml" ContentType="application/vnd.openxmlformats-officedocument.customXmlProperties+xml"/>
  <Override PartName="/customXml/itemProps1359.xml" ContentType="application/vnd.openxmlformats-officedocument.customXmlProperties+xml"/>
  <Override PartName="/customXml/itemProps1360.xml" ContentType="application/vnd.openxmlformats-officedocument.customXmlProperties+xml"/>
  <Override PartName="/customXml/itemProps1361.xml" ContentType="application/vnd.openxmlformats-officedocument.customXmlProperties+xml"/>
  <Override PartName="/customXml/itemProps1362.xml" ContentType="application/vnd.openxmlformats-officedocument.customXmlProperties+xml"/>
  <Override PartName="/customXml/itemProps1363.xml" ContentType="application/vnd.openxmlformats-officedocument.customXmlProperties+xml"/>
  <Override PartName="/customXml/itemProps1364.xml" ContentType="application/vnd.openxmlformats-officedocument.customXmlProperties+xml"/>
  <Override PartName="/customXml/itemProps1365.xml" ContentType="application/vnd.openxmlformats-officedocument.customXmlProperties+xml"/>
  <Override PartName="/customXml/itemProps1366.xml" ContentType="application/vnd.openxmlformats-officedocument.customXmlProperties+xml"/>
  <Override PartName="/customXml/itemProps1367.xml" ContentType="application/vnd.openxmlformats-officedocument.customXmlProperties+xml"/>
  <Override PartName="/customXml/itemProps1368.xml" ContentType="application/vnd.openxmlformats-officedocument.customXmlProperties+xml"/>
  <Override PartName="/customXml/itemProps1369.xml" ContentType="application/vnd.openxmlformats-officedocument.customXmlProperties+xml"/>
  <Override PartName="/customXml/itemProps1370.xml" ContentType="application/vnd.openxmlformats-officedocument.customXmlProperties+xml"/>
  <Override PartName="/customXml/itemProps1371.xml" ContentType="application/vnd.openxmlformats-officedocument.customXmlProperties+xml"/>
  <Override PartName="/customXml/itemProps1372.xml" ContentType="application/vnd.openxmlformats-officedocument.customXmlProperties+xml"/>
  <Override PartName="/customXml/itemProps1373.xml" ContentType="application/vnd.openxmlformats-officedocument.customXmlProperties+xml"/>
  <Override PartName="/customXml/itemProps1374.xml" ContentType="application/vnd.openxmlformats-officedocument.customXmlProperties+xml"/>
  <Override PartName="/customXml/itemProps1375.xml" ContentType="application/vnd.openxmlformats-officedocument.customXmlProperties+xml"/>
  <Override PartName="/customXml/itemProps1376.xml" ContentType="application/vnd.openxmlformats-officedocument.customXmlProperties+xml"/>
  <Override PartName="/customXml/itemProps1377.xml" ContentType="application/vnd.openxmlformats-officedocument.customXmlProperties+xml"/>
  <Override PartName="/customXml/itemProps1378.xml" ContentType="application/vnd.openxmlformats-officedocument.customXmlProperties+xml"/>
  <Override PartName="/customXml/itemProps1379.xml" ContentType="application/vnd.openxmlformats-officedocument.customXmlProperties+xml"/>
  <Override PartName="/customXml/itemProps1380.xml" ContentType="application/vnd.openxmlformats-officedocument.customXmlProperties+xml"/>
  <Override PartName="/customXml/itemProps1381.xml" ContentType="application/vnd.openxmlformats-officedocument.customXmlProperties+xml"/>
  <Override PartName="/customXml/itemProps1382.xml" ContentType="application/vnd.openxmlformats-officedocument.customXmlProperties+xml"/>
  <Override PartName="/customXml/itemProps1383.xml" ContentType="application/vnd.openxmlformats-officedocument.customXmlProperties+xml"/>
  <Override PartName="/customXml/itemProps1384.xml" ContentType="application/vnd.openxmlformats-officedocument.customXmlProperties+xml"/>
  <Override PartName="/customXml/itemProps1385.xml" ContentType="application/vnd.openxmlformats-officedocument.customXmlProperties+xml"/>
  <Override PartName="/customXml/itemProps1386.xml" ContentType="application/vnd.openxmlformats-officedocument.customXmlProperties+xml"/>
  <Override PartName="/customXml/itemProps1387.xml" ContentType="application/vnd.openxmlformats-officedocument.customXmlProperties+xml"/>
  <Override PartName="/customXml/itemProps1388.xml" ContentType="application/vnd.openxmlformats-officedocument.customXmlProperties+xml"/>
  <Override PartName="/customXml/itemProps1389.xml" ContentType="application/vnd.openxmlformats-officedocument.customXmlProperties+xml"/>
  <Override PartName="/customXml/itemProps1390.xml" ContentType="application/vnd.openxmlformats-officedocument.customXmlProperties+xml"/>
  <Override PartName="/customXml/itemProps1391.xml" ContentType="application/vnd.openxmlformats-officedocument.customXmlProperties+xml"/>
  <Override PartName="/customXml/itemProps1392.xml" ContentType="application/vnd.openxmlformats-officedocument.customXmlProperties+xml"/>
  <Override PartName="/customXml/itemProps1393.xml" ContentType="application/vnd.openxmlformats-officedocument.customXmlProperties+xml"/>
  <Override PartName="/customXml/itemProps1394.xml" ContentType="application/vnd.openxmlformats-officedocument.customXmlProperties+xml"/>
  <Override PartName="/customXml/itemProps1395.xml" ContentType="application/vnd.openxmlformats-officedocument.customXmlProperties+xml"/>
  <Override PartName="/customXml/itemProps1396.xml" ContentType="application/vnd.openxmlformats-officedocument.customXmlProperties+xml"/>
  <Override PartName="/customXml/itemProps1397.xml" ContentType="application/vnd.openxmlformats-officedocument.customXmlProperties+xml"/>
  <Override PartName="/customXml/itemProps1398.xml" ContentType="application/vnd.openxmlformats-officedocument.customXmlProperties+xml"/>
  <Override PartName="/customXml/itemProps1399.xml" ContentType="application/vnd.openxmlformats-officedocument.customXmlProperties+xml"/>
  <Override PartName="/customXml/itemProps1400.xml" ContentType="application/vnd.openxmlformats-officedocument.customXmlProperties+xml"/>
  <Override PartName="/customXml/itemProps1401.xml" ContentType="application/vnd.openxmlformats-officedocument.customXmlProperties+xml"/>
  <Override PartName="/customXml/itemProps1402.xml" ContentType="application/vnd.openxmlformats-officedocument.customXmlProperties+xml"/>
  <Override PartName="/customXml/itemProps1403.xml" ContentType="application/vnd.openxmlformats-officedocument.customXmlProperties+xml"/>
  <Override PartName="/customXml/itemProps1404.xml" ContentType="application/vnd.openxmlformats-officedocument.customXmlProperties+xml"/>
  <Override PartName="/customXml/itemProps1405.xml" ContentType="application/vnd.openxmlformats-officedocument.customXmlProperties+xml"/>
  <Override PartName="/customXml/itemProps1406.xml" ContentType="application/vnd.openxmlformats-officedocument.customXmlProperties+xml"/>
  <Override PartName="/customXml/itemProps1407.xml" ContentType="application/vnd.openxmlformats-officedocument.customXmlProperties+xml"/>
  <Override PartName="/customXml/itemProps1408.xml" ContentType="application/vnd.openxmlformats-officedocument.customXmlProperties+xml"/>
  <Override PartName="/customXml/itemProps1409.xml" ContentType="application/vnd.openxmlformats-officedocument.customXmlProperties+xml"/>
  <Override PartName="/customXml/itemProps1410.xml" ContentType="application/vnd.openxmlformats-officedocument.customXmlProperties+xml"/>
  <Override PartName="/customXml/itemProps1411.xml" ContentType="application/vnd.openxmlformats-officedocument.customXmlProperties+xml"/>
  <Override PartName="/customXml/itemProps1412.xml" ContentType="application/vnd.openxmlformats-officedocument.customXmlProperties+xml"/>
  <Override PartName="/customXml/itemProps1413.xml" ContentType="application/vnd.openxmlformats-officedocument.customXmlProperties+xml"/>
  <Override PartName="/customXml/itemProps1414.xml" ContentType="application/vnd.openxmlformats-officedocument.customXmlProperties+xml"/>
  <Override PartName="/customXml/itemProps1415.xml" ContentType="application/vnd.openxmlformats-officedocument.customXmlProperties+xml"/>
  <Override PartName="/customXml/itemProps1416.xml" ContentType="application/vnd.openxmlformats-officedocument.customXmlProperties+xml"/>
  <Override PartName="/customXml/itemProps1417.xml" ContentType="application/vnd.openxmlformats-officedocument.customXmlProperties+xml"/>
  <Override PartName="/customXml/itemProps1418.xml" ContentType="application/vnd.openxmlformats-officedocument.customXmlProperties+xml"/>
  <Override PartName="/customXml/itemProps1419.xml" ContentType="application/vnd.openxmlformats-officedocument.customXmlProperties+xml"/>
  <Override PartName="/customXml/itemProps1420.xml" ContentType="application/vnd.openxmlformats-officedocument.customXmlProperties+xml"/>
  <Override PartName="/customXml/itemProps1421.xml" ContentType="application/vnd.openxmlformats-officedocument.customXmlProperties+xml"/>
  <Override PartName="/customXml/itemProps1422.xml" ContentType="application/vnd.openxmlformats-officedocument.customXmlProperties+xml"/>
  <Override PartName="/customXml/itemProps1423.xml" ContentType="application/vnd.openxmlformats-officedocument.customXmlProperties+xml"/>
  <Override PartName="/customXml/itemProps1424.xml" ContentType="application/vnd.openxmlformats-officedocument.customXmlProperties+xml"/>
  <Override PartName="/customXml/itemProps1425.xml" ContentType="application/vnd.openxmlformats-officedocument.customXmlProperties+xml"/>
  <Override PartName="/customXml/itemProps1426.xml" ContentType="application/vnd.openxmlformats-officedocument.customXmlProperties+xml"/>
  <Override PartName="/customXml/itemProps1427.xml" ContentType="application/vnd.openxmlformats-officedocument.customXmlProperties+xml"/>
  <Override PartName="/customXml/itemProps1428.xml" ContentType="application/vnd.openxmlformats-officedocument.customXmlProperties+xml"/>
  <Override PartName="/customXml/itemProps1429.xml" ContentType="application/vnd.openxmlformats-officedocument.customXmlProperties+xml"/>
  <Override PartName="/customXml/itemProps1430.xml" ContentType="application/vnd.openxmlformats-officedocument.customXmlProperties+xml"/>
  <Override PartName="/customXml/itemProps1431.xml" ContentType="application/vnd.openxmlformats-officedocument.customXmlProperties+xml"/>
  <Override PartName="/customXml/itemProps1432.xml" ContentType="application/vnd.openxmlformats-officedocument.customXmlProperties+xml"/>
  <Override PartName="/customXml/itemProps1433.xml" ContentType="application/vnd.openxmlformats-officedocument.customXmlProperties+xml"/>
  <Override PartName="/customXml/itemProps1434.xml" ContentType="application/vnd.openxmlformats-officedocument.customXmlProperties+xml"/>
  <Override PartName="/customXml/itemProps1435.xml" ContentType="application/vnd.openxmlformats-officedocument.customXmlProperties+xml"/>
  <Override PartName="/customXml/itemProps1436.xml" ContentType="application/vnd.openxmlformats-officedocument.customXmlProperties+xml"/>
  <Override PartName="/customXml/itemProps1437.xml" ContentType="application/vnd.openxmlformats-officedocument.customXmlProperties+xml"/>
  <Override PartName="/customXml/itemProps1438.xml" ContentType="application/vnd.openxmlformats-officedocument.customXmlProperties+xml"/>
  <Override PartName="/customXml/itemProps1439.xml" ContentType="application/vnd.openxmlformats-officedocument.customXmlProperties+xml"/>
  <Override PartName="/customXml/itemProps1440.xml" ContentType="application/vnd.openxmlformats-officedocument.customXmlProperties+xml"/>
  <Override PartName="/customXml/itemProps1441.xml" ContentType="application/vnd.openxmlformats-officedocument.customXmlProperties+xml"/>
  <Override PartName="/customXml/itemProps1442.xml" ContentType="application/vnd.openxmlformats-officedocument.customXmlProperties+xml"/>
  <Override PartName="/customXml/itemProps1443.xml" ContentType="application/vnd.openxmlformats-officedocument.customXmlProperties+xml"/>
  <Override PartName="/customXml/itemProps1444.xml" ContentType="application/vnd.openxmlformats-officedocument.customXmlProperties+xml"/>
  <Override PartName="/customXml/itemProps1445.xml" ContentType="application/vnd.openxmlformats-officedocument.customXmlProperties+xml"/>
  <Override PartName="/customXml/itemProps1446.xml" ContentType="application/vnd.openxmlformats-officedocument.customXmlProperties+xml"/>
  <Override PartName="/customXml/itemProps1447.xml" ContentType="application/vnd.openxmlformats-officedocument.customXmlProperties+xml"/>
  <Override PartName="/customXml/itemProps1448.xml" ContentType="application/vnd.openxmlformats-officedocument.customXmlProperties+xml"/>
  <Override PartName="/customXml/itemProps1449.xml" ContentType="application/vnd.openxmlformats-officedocument.customXmlProperties+xml"/>
  <Override PartName="/customXml/itemProps1450.xml" ContentType="application/vnd.openxmlformats-officedocument.customXmlProperties+xml"/>
  <Override PartName="/customXml/itemProps1451.xml" ContentType="application/vnd.openxmlformats-officedocument.customXmlProperties+xml"/>
  <Override PartName="/customXml/itemProps1452.xml" ContentType="application/vnd.openxmlformats-officedocument.customXmlProperties+xml"/>
  <Override PartName="/customXml/itemProps1453.xml" ContentType="application/vnd.openxmlformats-officedocument.customXmlProperties+xml"/>
  <Override PartName="/customXml/itemProps1454.xml" ContentType="application/vnd.openxmlformats-officedocument.customXmlProperties+xml"/>
  <Override PartName="/customXml/itemProps1455.xml" ContentType="application/vnd.openxmlformats-officedocument.customXmlProperties+xml"/>
  <Override PartName="/customXml/itemProps1456.xml" ContentType="application/vnd.openxmlformats-officedocument.customXmlProperties+xml"/>
  <Override PartName="/customXml/itemProps1457.xml" ContentType="application/vnd.openxmlformats-officedocument.customXmlProperties+xml"/>
  <Override PartName="/customXml/itemProps1458.xml" ContentType="application/vnd.openxmlformats-officedocument.customXmlProperties+xml"/>
  <Override PartName="/customXml/itemProps1459.xml" ContentType="application/vnd.openxmlformats-officedocument.customXmlProperties+xml"/>
  <Override PartName="/customXml/itemProps1460.xml" ContentType="application/vnd.openxmlformats-officedocument.customXmlProperties+xml"/>
  <Override PartName="/customXml/itemProps1461.xml" ContentType="application/vnd.openxmlformats-officedocument.customXmlProperties+xml"/>
  <Override PartName="/customXml/itemProps1462.xml" ContentType="application/vnd.openxmlformats-officedocument.customXmlProperties+xml"/>
  <Override PartName="/customXml/itemProps1463.xml" ContentType="application/vnd.openxmlformats-officedocument.customXmlProperties+xml"/>
  <Override PartName="/customXml/itemProps1464.xml" ContentType="application/vnd.openxmlformats-officedocument.customXmlProperties+xml"/>
  <Override PartName="/customXml/itemProps1465.xml" ContentType="application/vnd.openxmlformats-officedocument.customXmlProperties+xml"/>
  <Override PartName="/customXml/itemProps1466.xml" ContentType="application/vnd.openxmlformats-officedocument.customXmlProperties+xml"/>
  <Override PartName="/customXml/itemProps1467.xml" ContentType="application/vnd.openxmlformats-officedocument.customXmlProperties+xml"/>
  <Override PartName="/customXml/itemProps1468.xml" ContentType="application/vnd.openxmlformats-officedocument.customXmlProperties+xml"/>
  <Override PartName="/customXml/itemProps1469.xml" ContentType="application/vnd.openxmlformats-officedocument.customXmlProperties+xml"/>
  <Override PartName="/customXml/itemProps1470.xml" ContentType="application/vnd.openxmlformats-officedocument.customXmlProperties+xml"/>
  <Override PartName="/customXml/itemProps1471.xml" ContentType="application/vnd.openxmlformats-officedocument.customXmlProperties+xml"/>
  <Override PartName="/customXml/itemProps1472.xml" ContentType="application/vnd.openxmlformats-officedocument.customXmlProperties+xml"/>
  <Override PartName="/customXml/itemProps1473.xml" ContentType="application/vnd.openxmlformats-officedocument.customXmlProperties+xml"/>
  <Override PartName="/customXml/itemProps1474.xml" ContentType="application/vnd.openxmlformats-officedocument.customXmlProperties+xml"/>
  <Override PartName="/customXml/itemProps1475.xml" ContentType="application/vnd.openxmlformats-officedocument.customXmlProperties+xml"/>
  <Override PartName="/customXml/itemProps1476.xml" ContentType="application/vnd.openxmlformats-officedocument.customXmlProperties+xml"/>
  <Override PartName="/customXml/itemProps1477.xml" ContentType="application/vnd.openxmlformats-officedocument.customXmlProperties+xml"/>
  <Override PartName="/customXml/itemProps1478.xml" ContentType="application/vnd.openxmlformats-officedocument.customXmlProperties+xml"/>
  <Override PartName="/customXml/itemProps1479.xml" ContentType="application/vnd.openxmlformats-officedocument.customXmlProperties+xml"/>
  <Override PartName="/customXml/itemProps1480.xml" ContentType="application/vnd.openxmlformats-officedocument.customXmlProperties+xml"/>
  <Override PartName="/customXml/itemProps1481.xml" ContentType="application/vnd.openxmlformats-officedocument.customXmlProperties+xml"/>
  <Override PartName="/customXml/itemProps1482.xml" ContentType="application/vnd.openxmlformats-officedocument.customXmlProperties+xml"/>
  <Override PartName="/customXml/itemProps1483.xml" ContentType="application/vnd.openxmlformats-officedocument.customXmlProperties+xml"/>
  <Override PartName="/customXml/itemProps1484.xml" ContentType="application/vnd.openxmlformats-officedocument.customXmlProperties+xml"/>
  <Override PartName="/customXml/itemProps1485.xml" ContentType="application/vnd.openxmlformats-officedocument.customXmlProperties+xml"/>
  <Override PartName="/customXml/itemProps1486.xml" ContentType="application/vnd.openxmlformats-officedocument.customXmlProperties+xml"/>
  <Override PartName="/customXml/itemProps1487.xml" ContentType="application/vnd.openxmlformats-officedocument.customXmlProperties+xml"/>
  <Override PartName="/customXml/itemProps1488.xml" ContentType="application/vnd.openxmlformats-officedocument.customXmlProperties+xml"/>
  <Override PartName="/customXml/itemProps1489.xml" ContentType="application/vnd.openxmlformats-officedocument.customXmlProperties+xml"/>
  <Override PartName="/customXml/itemProps1490.xml" ContentType="application/vnd.openxmlformats-officedocument.customXmlProperties+xml"/>
  <Override PartName="/customXml/itemProps1491.xml" ContentType="application/vnd.openxmlformats-officedocument.customXmlProperties+xml"/>
  <Override PartName="/customXml/itemProps1492.xml" ContentType="application/vnd.openxmlformats-officedocument.customXmlProperties+xml"/>
  <Override PartName="/customXml/itemProps1493.xml" ContentType="application/vnd.openxmlformats-officedocument.customXmlProperties+xml"/>
  <Override PartName="/customXml/itemProps1494.xml" ContentType="application/vnd.openxmlformats-officedocument.customXmlProperties+xml"/>
  <Override PartName="/customXml/itemProps1495.xml" ContentType="application/vnd.openxmlformats-officedocument.customXmlProperties+xml"/>
  <Override PartName="/customXml/itemProps1496.xml" ContentType="application/vnd.openxmlformats-officedocument.customXmlProperties+xml"/>
  <Override PartName="/customXml/itemProps1497.xml" ContentType="application/vnd.openxmlformats-officedocument.customXmlProperties+xml"/>
  <Override PartName="/customXml/itemProps1498.xml" ContentType="application/vnd.openxmlformats-officedocument.customXmlProperties+xml"/>
  <Override PartName="/customXml/itemProps1499.xml" ContentType="application/vnd.openxmlformats-officedocument.customXmlProperties+xml"/>
  <Override PartName="/customXml/itemProps1500.xml" ContentType="application/vnd.openxmlformats-officedocument.customXmlProperties+xml"/>
  <Override PartName="/customXml/itemProps1501.xml" ContentType="application/vnd.openxmlformats-officedocument.customXmlProperties+xml"/>
  <Override PartName="/customXml/itemProps1502.xml" ContentType="application/vnd.openxmlformats-officedocument.customXmlProperties+xml"/>
  <Override PartName="/customXml/itemProps1503.xml" ContentType="application/vnd.openxmlformats-officedocument.customXmlProperties+xml"/>
  <Override PartName="/customXml/itemProps1504.xml" ContentType="application/vnd.openxmlformats-officedocument.customXmlProperties+xml"/>
  <Override PartName="/customXml/itemProps1505.xml" ContentType="application/vnd.openxmlformats-officedocument.customXmlProperties+xml"/>
  <Override PartName="/customXml/itemProps1506.xml" ContentType="application/vnd.openxmlformats-officedocument.customXmlProperties+xml"/>
  <Override PartName="/customXml/itemProps1507.xml" ContentType="application/vnd.openxmlformats-officedocument.customXmlProperties+xml"/>
  <Override PartName="/customXml/itemProps1508.xml" ContentType="application/vnd.openxmlformats-officedocument.customXmlProperties+xml"/>
  <Override PartName="/customXml/itemProps1509.xml" ContentType="application/vnd.openxmlformats-officedocument.customXmlProperties+xml"/>
  <Override PartName="/customXml/itemProps1510.xml" ContentType="application/vnd.openxmlformats-officedocument.customXmlProperties+xml"/>
  <Override PartName="/customXml/itemProps1511.xml" ContentType="application/vnd.openxmlformats-officedocument.customXmlProperties+xml"/>
  <Override PartName="/customXml/itemProps1512.xml" ContentType="application/vnd.openxmlformats-officedocument.customXmlProperties+xml"/>
  <Override PartName="/customXml/itemProps1513.xml" ContentType="application/vnd.openxmlformats-officedocument.customXmlProperties+xml"/>
  <Override PartName="/customXml/itemProps1514.xml" ContentType="application/vnd.openxmlformats-officedocument.customXmlProperties+xml"/>
  <Override PartName="/customXml/itemProps1515.xml" ContentType="application/vnd.openxmlformats-officedocument.customXmlProperties+xml"/>
  <Override PartName="/customXml/itemProps1516.xml" ContentType="application/vnd.openxmlformats-officedocument.customXmlProperties+xml"/>
  <Override PartName="/customXml/itemProps1517.xml" ContentType="application/vnd.openxmlformats-officedocument.customXmlProperties+xml"/>
  <Override PartName="/customXml/itemProps1518.xml" ContentType="application/vnd.openxmlformats-officedocument.customXmlProperties+xml"/>
  <Override PartName="/customXml/itemProps1519.xml" ContentType="application/vnd.openxmlformats-officedocument.customXmlProperties+xml"/>
  <Override PartName="/customXml/itemProps1520.xml" ContentType="application/vnd.openxmlformats-officedocument.customXmlProperties+xml"/>
  <Override PartName="/customXml/itemProps1521.xml" ContentType="application/vnd.openxmlformats-officedocument.customXmlProperties+xml"/>
  <Override PartName="/customXml/itemProps1522.xml" ContentType="application/vnd.openxmlformats-officedocument.customXmlProperties+xml"/>
  <Override PartName="/customXml/itemProps1523.xml" ContentType="application/vnd.openxmlformats-officedocument.customXmlProperties+xml"/>
  <Override PartName="/customXml/itemProps1524.xml" ContentType="application/vnd.openxmlformats-officedocument.customXmlProperties+xml"/>
  <Override PartName="/customXml/itemProps1525.xml" ContentType="application/vnd.openxmlformats-officedocument.customXmlProperties+xml"/>
  <Override PartName="/customXml/itemProps1526.xml" ContentType="application/vnd.openxmlformats-officedocument.customXmlProperties+xml"/>
  <Override PartName="/customXml/itemProps1527.xml" ContentType="application/vnd.openxmlformats-officedocument.customXmlProperties+xml"/>
  <Override PartName="/customXml/itemProps1528.xml" ContentType="application/vnd.openxmlformats-officedocument.customXmlProperties+xml"/>
  <Override PartName="/customXml/itemProps1529.xml" ContentType="application/vnd.openxmlformats-officedocument.customXmlProperties+xml"/>
  <Override PartName="/customXml/itemProps1530.xml" ContentType="application/vnd.openxmlformats-officedocument.customXmlProperties+xml"/>
  <Override PartName="/customXml/itemProps1531.xml" ContentType="application/vnd.openxmlformats-officedocument.customXmlProperties+xml"/>
  <Override PartName="/customXml/itemProps1532.xml" ContentType="application/vnd.openxmlformats-officedocument.customXmlProperties+xml"/>
  <Override PartName="/customXml/itemProps1533.xml" ContentType="application/vnd.openxmlformats-officedocument.customXmlProperties+xml"/>
  <Override PartName="/customXml/itemProps1534.xml" ContentType="application/vnd.openxmlformats-officedocument.customXmlProperties+xml"/>
  <Override PartName="/customXml/itemProps1535.xml" ContentType="application/vnd.openxmlformats-officedocument.customXmlProperties+xml"/>
  <Override PartName="/customXml/itemProps1536.xml" ContentType="application/vnd.openxmlformats-officedocument.customXmlProperties+xml"/>
  <Override PartName="/customXml/itemProps1537.xml" ContentType="application/vnd.openxmlformats-officedocument.customXmlProperties+xml"/>
  <Override PartName="/customXml/itemProps1538.xml" ContentType="application/vnd.openxmlformats-officedocument.customXmlProperties+xml"/>
  <Override PartName="/customXml/itemProps1539.xml" ContentType="application/vnd.openxmlformats-officedocument.customXmlProperties+xml"/>
  <Override PartName="/customXml/itemProps1540.xml" ContentType="application/vnd.openxmlformats-officedocument.customXmlProperties+xml"/>
  <Override PartName="/customXml/itemProps1541.xml" ContentType="application/vnd.openxmlformats-officedocument.customXmlProperties+xml"/>
  <Override PartName="/customXml/itemProps1542.xml" ContentType="application/vnd.openxmlformats-officedocument.customXmlProperties+xml"/>
  <Override PartName="/customXml/itemProps1543.xml" ContentType="application/vnd.openxmlformats-officedocument.customXmlProperties+xml"/>
  <Override PartName="/customXml/itemProps1544.xml" ContentType="application/vnd.openxmlformats-officedocument.customXmlProperties+xml"/>
  <Override PartName="/customXml/itemProps1545.xml" ContentType="application/vnd.openxmlformats-officedocument.customXmlProperties+xml"/>
  <Override PartName="/customXml/itemProps1546.xml" ContentType="application/vnd.openxmlformats-officedocument.customXmlProperties+xml"/>
  <Override PartName="/customXml/itemProps1547.xml" ContentType="application/vnd.openxmlformats-officedocument.customXmlProperties+xml"/>
  <Override PartName="/customXml/itemProps1548.xml" ContentType="application/vnd.openxmlformats-officedocument.customXmlProperties+xml"/>
  <Override PartName="/customXml/itemProps1549.xml" ContentType="application/vnd.openxmlformats-officedocument.customXmlProperties+xml"/>
  <Override PartName="/customXml/itemProps1550.xml" ContentType="application/vnd.openxmlformats-officedocument.customXmlProperties+xml"/>
  <Override PartName="/customXml/itemProps1551.xml" ContentType="application/vnd.openxmlformats-officedocument.customXmlProperties+xml"/>
  <Override PartName="/customXml/itemProps1552.xml" ContentType="application/vnd.openxmlformats-officedocument.customXmlProperties+xml"/>
  <Override PartName="/customXml/itemProps1553.xml" ContentType="application/vnd.openxmlformats-officedocument.customXmlProperties+xml"/>
  <Override PartName="/customXml/itemProps1554.xml" ContentType="application/vnd.openxmlformats-officedocument.customXmlProperties+xml"/>
  <Override PartName="/customXml/itemProps1555.xml" ContentType="application/vnd.openxmlformats-officedocument.customXmlProperties+xml"/>
  <Override PartName="/customXml/itemProps1556.xml" ContentType="application/vnd.openxmlformats-officedocument.customXmlProperties+xml"/>
  <Override PartName="/customXml/itemProps1557.xml" ContentType="application/vnd.openxmlformats-officedocument.customXmlProperties+xml"/>
  <Override PartName="/customXml/itemProps1558.xml" ContentType="application/vnd.openxmlformats-officedocument.customXmlProperties+xml"/>
  <Override PartName="/customXml/itemProps1559.xml" ContentType="application/vnd.openxmlformats-officedocument.customXmlProperties+xml"/>
  <Override PartName="/customXml/itemProps1560.xml" ContentType="application/vnd.openxmlformats-officedocument.customXmlProperties+xml"/>
  <Override PartName="/customXml/itemProps1561.xml" ContentType="application/vnd.openxmlformats-officedocument.customXmlProperties+xml"/>
  <Override PartName="/customXml/itemProps1562.xml" ContentType="application/vnd.openxmlformats-officedocument.customXmlProperties+xml"/>
  <Override PartName="/customXml/itemProps1563.xml" ContentType="application/vnd.openxmlformats-officedocument.customXmlProperties+xml"/>
  <Override PartName="/customXml/itemProps1564.xml" ContentType="application/vnd.openxmlformats-officedocument.customXmlProperties+xml"/>
  <Override PartName="/customXml/itemProps1565.xml" ContentType="application/vnd.openxmlformats-officedocument.customXmlProperties+xml"/>
  <Override PartName="/customXml/itemProps1566.xml" ContentType="application/vnd.openxmlformats-officedocument.customXmlProperties+xml"/>
  <Override PartName="/customXml/itemProps156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568"/>
  </p:sldMasterIdLst>
  <p:notesMasterIdLst>
    <p:notesMasterId r:id="rId1642"/>
  </p:notesMasterIdLst>
  <p:sldIdLst>
    <p:sldId id="367" r:id="rId1569"/>
    <p:sldId id="334" r:id="rId1570"/>
    <p:sldId id="369" r:id="rId1571"/>
    <p:sldId id="370" r:id="rId1572"/>
    <p:sldId id="366" r:id="rId1573"/>
    <p:sldId id="355" r:id="rId1574"/>
    <p:sldId id="256" r:id="rId1575"/>
    <p:sldId id="258" r:id="rId1576"/>
    <p:sldId id="259" r:id="rId1577"/>
    <p:sldId id="260" r:id="rId1578"/>
    <p:sldId id="273" r:id="rId1579"/>
    <p:sldId id="274" r:id="rId1580"/>
    <p:sldId id="275" r:id="rId1581"/>
    <p:sldId id="276" r:id="rId1582"/>
    <p:sldId id="277" r:id="rId1583"/>
    <p:sldId id="278" r:id="rId1584"/>
    <p:sldId id="313" r:id="rId1585"/>
    <p:sldId id="293" r:id="rId1586"/>
    <p:sldId id="292" r:id="rId1587"/>
    <p:sldId id="314" r:id="rId1588"/>
    <p:sldId id="267" r:id="rId1589"/>
    <p:sldId id="268" r:id="rId1590"/>
    <p:sldId id="315" r:id="rId1591"/>
    <p:sldId id="296" r:id="rId1592"/>
    <p:sldId id="316" r:id="rId1593"/>
    <p:sldId id="317" r:id="rId1594"/>
    <p:sldId id="332" r:id="rId1595"/>
    <p:sldId id="333" r:id="rId1596"/>
    <p:sldId id="266" r:id="rId1597"/>
    <p:sldId id="262" r:id="rId1598"/>
    <p:sldId id="263" r:id="rId1599"/>
    <p:sldId id="264" r:id="rId1600"/>
    <p:sldId id="279" r:id="rId1601"/>
    <p:sldId id="335" r:id="rId1602"/>
    <p:sldId id="336" r:id="rId1603"/>
    <p:sldId id="337" r:id="rId1604"/>
    <p:sldId id="338" r:id="rId1605"/>
    <p:sldId id="339" r:id="rId1606"/>
    <p:sldId id="340" r:id="rId1607"/>
    <p:sldId id="341" r:id="rId1608"/>
    <p:sldId id="342" r:id="rId1609"/>
    <p:sldId id="343" r:id="rId1610"/>
    <p:sldId id="344" r:id="rId1611"/>
    <p:sldId id="345" r:id="rId1612"/>
    <p:sldId id="346" r:id="rId1613"/>
    <p:sldId id="347" r:id="rId1614"/>
    <p:sldId id="348" r:id="rId1615"/>
    <p:sldId id="349" r:id="rId1616"/>
    <p:sldId id="350" r:id="rId1617"/>
    <p:sldId id="351" r:id="rId1618"/>
    <p:sldId id="352" r:id="rId1619"/>
    <p:sldId id="353" r:id="rId1620"/>
    <p:sldId id="354" r:id="rId1621"/>
    <p:sldId id="281" r:id="rId1622"/>
    <p:sldId id="284" r:id="rId1623"/>
    <p:sldId id="285" r:id="rId1624"/>
    <p:sldId id="286" r:id="rId1625"/>
    <p:sldId id="287" r:id="rId1626"/>
    <p:sldId id="288" r:id="rId1627"/>
    <p:sldId id="282" r:id="rId1628"/>
    <p:sldId id="289" r:id="rId1629"/>
    <p:sldId id="290" r:id="rId1630"/>
    <p:sldId id="305" r:id="rId1631"/>
    <p:sldId id="356" r:id="rId1632"/>
    <p:sldId id="357" r:id="rId1633"/>
    <p:sldId id="358" r:id="rId1634"/>
    <p:sldId id="359" r:id="rId1635"/>
    <p:sldId id="360" r:id="rId1636"/>
    <p:sldId id="361" r:id="rId1637"/>
    <p:sldId id="362" r:id="rId1638"/>
    <p:sldId id="363" r:id="rId1639"/>
    <p:sldId id="364" r:id="rId1640"/>
    <p:sldId id="365" r:id="rId16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0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89724" autoAdjust="0"/>
  </p:normalViewPr>
  <p:slideViewPr>
    <p:cSldViewPr snapToGrid="0">
      <p:cViewPr varScale="1">
        <p:scale>
          <a:sx n="90" d="100"/>
          <a:sy n="90" d="100"/>
        </p:scale>
        <p:origin x="4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customXml" Target="../customXml/item1522.xml"/><Relationship Id="rId21" Type="http://schemas.openxmlformats.org/officeDocument/2006/relationships/customXml" Target="../customXml/item21.xml"/><Relationship Id="rId170" Type="http://schemas.openxmlformats.org/officeDocument/2006/relationships/customXml" Target="../customXml/item170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987" Type="http://schemas.openxmlformats.org/officeDocument/2006/relationships/customXml" Target="../customXml/item987.xml"/><Relationship Id="rId1172" Type="http://schemas.openxmlformats.org/officeDocument/2006/relationships/customXml" Target="../customXml/item1172.xml"/><Relationship Id="rId402" Type="http://schemas.openxmlformats.org/officeDocument/2006/relationships/customXml" Target="../customXml/item402.xml"/><Relationship Id="rId847" Type="http://schemas.openxmlformats.org/officeDocument/2006/relationships/customXml" Target="../customXml/item847.xml"/><Relationship Id="rId1032" Type="http://schemas.openxmlformats.org/officeDocument/2006/relationships/customXml" Target="../customXml/item1032.xml"/><Relationship Id="rId1477" Type="http://schemas.openxmlformats.org/officeDocument/2006/relationships/customXml" Target="../customXml/item1477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1337" Type="http://schemas.openxmlformats.org/officeDocument/2006/relationships/customXml" Target="../customXml/item1337.xml"/><Relationship Id="rId1544" Type="http://schemas.openxmlformats.org/officeDocument/2006/relationships/customXml" Target="../customXml/item1544.xml"/><Relationship Id="rId43" Type="http://schemas.openxmlformats.org/officeDocument/2006/relationships/customXml" Target="../customXml/item43.xml"/><Relationship Id="rId1404" Type="http://schemas.openxmlformats.org/officeDocument/2006/relationships/customXml" Target="../customXml/item1404.xml"/><Relationship Id="rId1611" Type="http://schemas.openxmlformats.org/officeDocument/2006/relationships/slide" Target="slides/slide43.xml"/><Relationship Id="rId192" Type="http://schemas.openxmlformats.org/officeDocument/2006/relationships/customXml" Target="../customXml/item192.xml"/><Relationship Id="rId497" Type="http://schemas.openxmlformats.org/officeDocument/2006/relationships/customXml" Target="../customXml/item497.xml"/><Relationship Id="rId357" Type="http://schemas.openxmlformats.org/officeDocument/2006/relationships/customXml" Target="../customXml/item357.xml"/><Relationship Id="rId1194" Type="http://schemas.openxmlformats.org/officeDocument/2006/relationships/customXml" Target="../customXml/item1194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869" Type="http://schemas.openxmlformats.org/officeDocument/2006/relationships/customXml" Target="../customXml/item869.xml"/><Relationship Id="rId1499" Type="http://schemas.openxmlformats.org/officeDocument/2006/relationships/customXml" Target="../customXml/item1499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1054" Type="http://schemas.openxmlformats.org/officeDocument/2006/relationships/customXml" Target="../customXml/item1054.xml"/><Relationship Id="rId1261" Type="http://schemas.openxmlformats.org/officeDocument/2006/relationships/customXml" Target="../customXml/item1261.xml"/><Relationship Id="rId1359" Type="http://schemas.openxmlformats.org/officeDocument/2006/relationships/customXml" Target="../customXml/item1359.xml"/><Relationship Id="rId936" Type="http://schemas.openxmlformats.org/officeDocument/2006/relationships/customXml" Target="../customXml/item936.xml"/><Relationship Id="rId1121" Type="http://schemas.openxmlformats.org/officeDocument/2006/relationships/customXml" Target="../customXml/item1121.xml"/><Relationship Id="rId1219" Type="http://schemas.openxmlformats.org/officeDocument/2006/relationships/customXml" Target="../customXml/item1219.xml"/><Relationship Id="rId1566" Type="http://schemas.openxmlformats.org/officeDocument/2006/relationships/customXml" Target="../customXml/item1566.xml"/><Relationship Id="rId65" Type="http://schemas.openxmlformats.org/officeDocument/2006/relationships/customXml" Target="../customXml/item65.xml"/><Relationship Id="rId1426" Type="http://schemas.openxmlformats.org/officeDocument/2006/relationships/customXml" Target="../customXml/item1426.xml"/><Relationship Id="rId1633" Type="http://schemas.openxmlformats.org/officeDocument/2006/relationships/slide" Target="slides/slide65.xml"/><Relationship Id="rId281" Type="http://schemas.openxmlformats.org/officeDocument/2006/relationships/customXml" Target="../customXml/item281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7" Type="http://schemas.openxmlformats.org/officeDocument/2006/relationships/customXml" Target="../customXml/item7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customXml" Target="../customXml/item1076.xml"/><Relationship Id="rId1283" Type="http://schemas.openxmlformats.org/officeDocument/2006/relationships/customXml" Target="../customXml/item1283.xml"/><Relationship Id="rId1490" Type="http://schemas.openxmlformats.org/officeDocument/2006/relationships/customXml" Target="../customXml/item1490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958" Type="http://schemas.openxmlformats.org/officeDocument/2006/relationships/customXml" Target="../customXml/item958.xml"/><Relationship Id="rId1143" Type="http://schemas.openxmlformats.org/officeDocument/2006/relationships/customXml" Target="../customXml/item1143.xml"/><Relationship Id="rId1588" Type="http://schemas.openxmlformats.org/officeDocument/2006/relationships/slide" Target="slides/slide20.xml"/><Relationship Id="rId87" Type="http://schemas.openxmlformats.org/officeDocument/2006/relationships/customXml" Target="../customXml/item87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818" Type="http://schemas.openxmlformats.org/officeDocument/2006/relationships/customXml" Target="../customXml/item818.xml"/><Relationship Id="rId1350" Type="http://schemas.openxmlformats.org/officeDocument/2006/relationships/customXml" Target="../customXml/item1350.xml"/><Relationship Id="rId1448" Type="http://schemas.openxmlformats.org/officeDocument/2006/relationships/customXml" Target="../customXml/item1448.xml"/><Relationship Id="rId1003" Type="http://schemas.openxmlformats.org/officeDocument/2006/relationships/customXml" Target="../customXml/item1003.xml"/><Relationship Id="rId1210" Type="http://schemas.openxmlformats.org/officeDocument/2006/relationships/customXml" Target="../customXml/item1210.xml"/><Relationship Id="rId1308" Type="http://schemas.openxmlformats.org/officeDocument/2006/relationships/customXml" Target="../customXml/item1308.xml"/><Relationship Id="rId1515" Type="http://schemas.openxmlformats.org/officeDocument/2006/relationships/customXml" Target="../customXml/item1515.xml"/><Relationship Id="rId14" Type="http://schemas.openxmlformats.org/officeDocument/2006/relationships/customXml" Target="../customXml/item14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customXml" Target="../customXml/item1098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165" Type="http://schemas.openxmlformats.org/officeDocument/2006/relationships/customXml" Target="../customXml/item1165.xml"/><Relationship Id="rId1372" Type="http://schemas.openxmlformats.org/officeDocument/2006/relationships/customXml" Target="../customXml/item1372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1232" Type="http://schemas.openxmlformats.org/officeDocument/2006/relationships/customXml" Target="../customXml/item1232.xml"/><Relationship Id="rId907" Type="http://schemas.openxmlformats.org/officeDocument/2006/relationships/customXml" Target="../customXml/item907.xml"/><Relationship Id="rId1537" Type="http://schemas.openxmlformats.org/officeDocument/2006/relationships/customXml" Target="../customXml/item1537.xml"/><Relationship Id="rId36" Type="http://schemas.openxmlformats.org/officeDocument/2006/relationships/customXml" Target="../customXml/item36.xml"/><Relationship Id="rId1604" Type="http://schemas.openxmlformats.org/officeDocument/2006/relationships/slide" Target="slides/slide36.xml"/><Relationship Id="rId185" Type="http://schemas.openxmlformats.org/officeDocument/2006/relationships/customXml" Target="../customXml/item185.xml"/><Relationship Id="rId392" Type="http://schemas.openxmlformats.org/officeDocument/2006/relationships/customXml" Target="../customXml/item392.xml"/><Relationship Id="rId697" Type="http://schemas.openxmlformats.org/officeDocument/2006/relationships/customXml" Target="../customXml/item697.xml"/><Relationship Id="rId252" Type="http://schemas.openxmlformats.org/officeDocument/2006/relationships/customXml" Target="../customXml/item252.xml"/><Relationship Id="rId1187" Type="http://schemas.openxmlformats.org/officeDocument/2006/relationships/customXml" Target="../customXml/item1187.xml"/><Relationship Id="rId112" Type="http://schemas.openxmlformats.org/officeDocument/2006/relationships/customXml" Target="../customXml/item11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1394" Type="http://schemas.openxmlformats.org/officeDocument/2006/relationships/customXml" Target="../customXml/item1394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1254" Type="http://schemas.openxmlformats.org/officeDocument/2006/relationships/customXml" Target="../customXml/item1254.xml"/><Relationship Id="rId1461" Type="http://schemas.openxmlformats.org/officeDocument/2006/relationships/customXml" Target="../customXml/item1461.xml"/><Relationship Id="rId929" Type="http://schemas.openxmlformats.org/officeDocument/2006/relationships/customXml" Target="../customXml/item929.xml"/><Relationship Id="rId1114" Type="http://schemas.openxmlformats.org/officeDocument/2006/relationships/customXml" Target="../customXml/item1114.xml"/><Relationship Id="rId1321" Type="http://schemas.openxmlformats.org/officeDocument/2006/relationships/customXml" Target="../customXml/item1321.xml"/><Relationship Id="rId1559" Type="http://schemas.openxmlformats.org/officeDocument/2006/relationships/customXml" Target="../customXml/item1559.xml"/><Relationship Id="rId58" Type="http://schemas.openxmlformats.org/officeDocument/2006/relationships/customXml" Target="../customXml/item58.xml"/><Relationship Id="rId1419" Type="http://schemas.openxmlformats.org/officeDocument/2006/relationships/customXml" Target="../customXml/item1419.xml"/><Relationship Id="rId1626" Type="http://schemas.openxmlformats.org/officeDocument/2006/relationships/slide" Target="slides/slide58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134" Type="http://schemas.openxmlformats.org/officeDocument/2006/relationships/customXml" Target="../customXml/item134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341" Type="http://schemas.openxmlformats.org/officeDocument/2006/relationships/customXml" Target="../customXml/item341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1276" Type="http://schemas.openxmlformats.org/officeDocument/2006/relationships/customXml" Target="../customXml/item1276.xml"/><Relationship Id="rId1483" Type="http://schemas.openxmlformats.org/officeDocument/2006/relationships/customXml" Target="../customXml/item1483.xml"/><Relationship Id="rId201" Type="http://schemas.openxmlformats.org/officeDocument/2006/relationships/customXml" Target="../customXml/item201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1136" Type="http://schemas.openxmlformats.org/officeDocument/2006/relationships/customXml" Target="../customXml/item1136.xml"/><Relationship Id="rId713" Type="http://schemas.openxmlformats.org/officeDocument/2006/relationships/customXml" Target="../customXml/item713.xml"/><Relationship Id="rId920" Type="http://schemas.openxmlformats.org/officeDocument/2006/relationships/customXml" Target="../customXml/item920.xml"/><Relationship Id="rId1343" Type="http://schemas.openxmlformats.org/officeDocument/2006/relationships/customXml" Target="../customXml/item1343.xml"/><Relationship Id="rId1550" Type="http://schemas.openxmlformats.org/officeDocument/2006/relationships/customXml" Target="../customXml/item1550.xml"/><Relationship Id="rId1203" Type="http://schemas.openxmlformats.org/officeDocument/2006/relationships/customXml" Target="../customXml/item1203.xml"/><Relationship Id="rId1410" Type="http://schemas.openxmlformats.org/officeDocument/2006/relationships/customXml" Target="../customXml/item1410.xml"/><Relationship Id="rId1508" Type="http://schemas.openxmlformats.org/officeDocument/2006/relationships/customXml" Target="../customXml/item1508.xml"/><Relationship Id="rId296" Type="http://schemas.openxmlformats.org/officeDocument/2006/relationships/customXml" Target="../customXml/item296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060" Type="http://schemas.openxmlformats.org/officeDocument/2006/relationships/customXml" Target="../customXml/item1060.xml"/><Relationship Id="rId1298" Type="http://schemas.openxmlformats.org/officeDocument/2006/relationships/customXml" Target="../customXml/item1298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158" Type="http://schemas.openxmlformats.org/officeDocument/2006/relationships/customXml" Target="../customXml/item1158.xml"/><Relationship Id="rId1365" Type="http://schemas.openxmlformats.org/officeDocument/2006/relationships/customXml" Target="../customXml/item1365.xml"/><Relationship Id="rId1572" Type="http://schemas.openxmlformats.org/officeDocument/2006/relationships/slide" Target="slides/slide4.xml"/><Relationship Id="rId1018" Type="http://schemas.openxmlformats.org/officeDocument/2006/relationships/customXml" Target="../customXml/item1018.xml"/><Relationship Id="rId1225" Type="http://schemas.openxmlformats.org/officeDocument/2006/relationships/customXml" Target="../customXml/item1225.xml"/><Relationship Id="rId1432" Type="http://schemas.openxmlformats.org/officeDocument/2006/relationships/customXml" Target="../customXml/item1432.xml"/><Relationship Id="rId71" Type="http://schemas.openxmlformats.org/officeDocument/2006/relationships/customXml" Target="../customXml/item71.xml"/><Relationship Id="rId802" Type="http://schemas.openxmlformats.org/officeDocument/2006/relationships/customXml" Target="../customXml/item802.xml"/><Relationship Id="rId29" Type="http://schemas.openxmlformats.org/officeDocument/2006/relationships/customXml" Target="../customXml/item29.xml"/><Relationship Id="rId178" Type="http://schemas.openxmlformats.org/officeDocument/2006/relationships/customXml" Target="../customXml/item178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897" Type="http://schemas.openxmlformats.org/officeDocument/2006/relationships/customXml" Target="../customXml/item897.xml"/><Relationship Id="rId1082" Type="http://schemas.openxmlformats.org/officeDocument/2006/relationships/customXml" Target="../customXml/item1082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1387" Type="http://schemas.openxmlformats.org/officeDocument/2006/relationships/customXml" Target="../customXml/item1387.xml"/><Relationship Id="rId1594" Type="http://schemas.openxmlformats.org/officeDocument/2006/relationships/slide" Target="slides/slide26.xml"/><Relationship Id="rId93" Type="http://schemas.openxmlformats.org/officeDocument/2006/relationships/customXml" Target="../customXml/item93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1247" Type="http://schemas.openxmlformats.org/officeDocument/2006/relationships/customXml" Target="../customXml/item1247.xml"/><Relationship Id="rId1454" Type="http://schemas.openxmlformats.org/officeDocument/2006/relationships/customXml" Target="../customXml/item1454.xml"/><Relationship Id="rId1107" Type="http://schemas.openxmlformats.org/officeDocument/2006/relationships/customXml" Target="../customXml/item1107.xml"/><Relationship Id="rId1314" Type="http://schemas.openxmlformats.org/officeDocument/2006/relationships/customXml" Target="../customXml/item1314.xml"/><Relationship Id="rId1521" Type="http://schemas.openxmlformats.org/officeDocument/2006/relationships/customXml" Target="../customXml/item1521.xml"/><Relationship Id="rId1619" Type="http://schemas.openxmlformats.org/officeDocument/2006/relationships/slide" Target="slides/slide51.xml"/><Relationship Id="rId20" Type="http://schemas.openxmlformats.org/officeDocument/2006/relationships/customXml" Target="../customXml/item20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79" Type="http://schemas.openxmlformats.org/officeDocument/2006/relationships/customXml" Target="../customXml/item779.xml"/><Relationship Id="rId986" Type="http://schemas.openxmlformats.org/officeDocument/2006/relationships/customXml" Target="../customXml/item986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639" Type="http://schemas.openxmlformats.org/officeDocument/2006/relationships/customXml" Target="../customXml/item639.xml"/><Relationship Id="rId1171" Type="http://schemas.openxmlformats.org/officeDocument/2006/relationships/customXml" Target="../customXml/item1171.xml"/><Relationship Id="rId1269" Type="http://schemas.openxmlformats.org/officeDocument/2006/relationships/customXml" Target="../customXml/item1269.xml"/><Relationship Id="rId1476" Type="http://schemas.openxmlformats.org/officeDocument/2006/relationships/customXml" Target="../customXml/item1476.xml"/><Relationship Id="rId401" Type="http://schemas.openxmlformats.org/officeDocument/2006/relationships/customXml" Target="../customXml/item401.xml"/><Relationship Id="rId846" Type="http://schemas.openxmlformats.org/officeDocument/2006/relationships/customXml" Target="../customXml/item846.xml"/><Relationship Id="rId1031" Type="http://schemas.openxmlformats.org/officeDocument/2006/relationships/customXml" Target="../customXml/item1031.xml"/><Relationship Id="rId1129" Type="http://schemas.openxmlformats.org/officeDocument/2006/relationships/customXml" Target="../customXml/item1129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1336" Type="http://schemas.openxmlformats.org/officeDocument/2006/relationships/customXml" Target="../customXml/item1336.xml"/><Relationship Id="rId1543" Type="http://schemas.openxmlformats.org/officeDocument/2006/relationships/customXml" Target="../customXml/item1543.xml"/><Relationship Id="rId42" Type="http://schemas.openxmlformats.org/officeDocument/2006/relationships/customXml" Target="../customXml/item42.xml"/><Relationship Id="rId1403" Type="http://schemas.openxmlformats.org/officeDocument/2006/relationships/customXml" Target="../customXml/item1403.xml"/><Relationship Id="rId1610" Type="http://schemas.openxmlformats.org/officeDocument/2006/relationships/slide" Target="slides/slide42.xml"/><Relationship Id="rId191" Type="http://schemas.openxmlformats.org/officeDocument/2006/relationships/customXml" Target="../customXml/item191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1193" Type="http://schemas.openxmlformats.org/officeDocument/2006/relationships/customXml" Target="../customXml/item1193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68" Type="http://schemas.openxmlformats.org/officeDocument/2006/relationships/customXml" Target="../customXml/item868.xml"/><Relationship Id="rId1053" Type="http://schemas.openxmlformats.org/officeDocument/2006/relationships/customXml" Target="../customXml/item1053.xml"/><Relationship Id="rId1260" Type="http://schemas.openxmlformats.org/officeDocument/2006/relationships/customXml" Target="../customXml/item1260.xml"/><Relationship Id="rId1498" Type="http://schemas.openxmlformats.org/officeDocument/2006/relationships/customXml" Target="../customXml/item1498.xml"/><Relationship Id="rId630" Type="http://schemas.openxmlformats.org/officeDocument/2006/relationships/customXml" Target="../customXml/item630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1358" Type="http://schemas.openxmlformats.org/officeDocument/2006/relationships/customXml" Target="../customXml/item1358.xml"/><Relationship Id="rId1565" Type="http://schemas.openxmlformats.org/officeDocument/2006/relationships/customXml" Target="../customXml/item1565.xml"/><Relationship Id="rId64" Type="http://schemas.openxmlformats.org/officeDocument/2006/relationships/customXml" Target="../customXml/item64.xml"/><Relationship Id="rId1120" Type="http://schemas.openxmlformats.org/officeDocument/2006/relationships/customXml" Target="../customXml/item1120.xml"/><Relationship Id="rId1218" Type="http://schemas.openxmlformats.org/officeDocument/2006/relationships/customXml" Target="../customXml/item1218.xml"/><Relationship Id="rId1425" Type="http://schemas.openxmlformats.org/officeDocument/2006/relationships/customXml" Target="../customXml/item1425.xml"/><Relationship Id="rId1632" Type="http://schemas.openxmlformats.org/officeDocument/2006/relationships/slide" Target="slides/slide64.xml"/><Relationship Id="rId280" Type="http://schemas.openxmlformats.org/officeDocument/2006/relationships/customXml" Target="../customXml/item280.xml"/><Relationship Id="rId140" Type="http://schemas.openxmlformats.org/officeDocument/2006/relationships/customXml" Target="../customXml/item140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customXml" Target="../customXml/item1075.xml"/><Relationship Id="rId1282" Type="http://schemas.openxmlformats.org/officeDocument/2006/relationships/customXml" Target="../customXml/item1282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957" Type="http://schemas.openxmlformats.org/officeDocument/2006/relationships/customXml" Target="../customXml/item957.xml"/><Relationship Id="rId1142" Type="http://schemas.openxmlformats.org/officeDocument/2006/relationships/customXml" Target="../customXml/item1142.xml"/><Relationship Id="rId1587" Type="http://schemas.openxmlformats.org/officeDocument/2006/relationships/slide" Target="slides/slide19.xml"/><Relationship Id="rId86" Type="http://schemas.openxmlformats.org/officeDocument/2006/relationships/customXml" Target="../customXml/item86.xml"/><Relationship Id="rId817" Type="http://schemas.openxmlformats.org/officeDocument/2006/relationships/customXml" Target="../customXml/item817.xml"/><Relationship Id="rId1002" Type="http://schemas.openxmlformats.org/officeDocument/2006/relationships/customXml" Target="../customXml/item1002.xml"/><Relationship Id="rId1447" Type="http://schemas.openxmlformats.org/officeDocument/2006/relationships/customXml" Target="../customXml/item1447.xml"/><Relationship Id="rId1307" Type="http://schemas.openxmlformats.org/officeDocument/2006/relationships/customXml" Target="../customXml/item1307.xml"/><Relationship Id="rId1514" Type="http://schemas.openxmlformats.org/officeDocument/2006/relationships/customXml" Target="../customXml/item1514.xml"/><Relationship Id="rId13" Type="http://schemas.openxmlformats.org/officeDocument/2006/relationships/customXml" Target="../customXml/item13.xml"/><Relationship Id="rId162" Type="http://schemas.openxmlformats.org/officeDocument/2006/relationships/customXml" Target="../customXml/item162.xml"/><Relationship Id="rId467" Type="http://schemas.openxmlformats.org/officeDocument/2006/relationships/customXml" Target="../customXml/item467.xml"/><Relationship Id="rId1097" Type="http://schemas.openxmlformats.org/officeDocument/2006/relationships/customXml" Target="../customXml/item1097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979" Type="http://schemas.openxmlformats.org/officeDocument/2006/relationships/customXml" Target="../customXml/item979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839" Type="http://schemas.openxmlformats.org/officeDocument/2006/relationships/customXml" Target="../customXml/item839.xml"/><Relationship Id="rId1164" Type="http://schemas.openxmlformats.org/officeDocument/2006/relationships/customXml" Target="../customXml/item1164.xml"/><Relationship Id="rId1371" Type="http://schemas.openxmlformats.org/officeDocument/2006/relationships/customXml" Target="../customXml/item1371.xml"/><Relationship Id="rId1469" Type="http://schemas.openxmlformats.org/officeDocument/2006/relationships/customXml" Target="../customXml/item1469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1231" Type="http://schemas.openxmlformats.org/officeDocument/2006/relationships/customXml" Target="../customXml/item1231.xml"/><Relationship Id="rId906" Type="http://schemas.openxmlformats.org/officeDocument/2006/relationships/customXml" Target="../customXml/item906.xml"/><Relationship Id="rId1329" Type="http://schemas.openxmlformats.org/officeDocument/2006/relationships/customXml" Target="../customXml/item1329.xml"/><Relationship Id="rId1536" Type="http://schemas.openxmlformats.org/officeDocument/2006/relationships/customXml" Target="../customXml/item1536.xml"/><Relationship Id="rId35" Type="http://schemas.openxmlformats.org/officeDocument/2006/relationships/customXml" Target="../customXml/item35.xml"/><Relationship Id="rId1603" Type="http://schemas.openxmlformats.org/officeDocument/2006/relationships/slide" Target="slides/slide35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86" Type="http://schemas.openxmlformats.org/officeDocument/2006/relationships/customXml" Target="../customXml/item1186.xml"/><Relationship Id="rId1393" Type="http://schemas.openxmlformats.org/officeDocument/2006/relationships/customXml" Target="../customXml/item1393.xml"/><Relationship Id="rId111" Type="http://schemas.openxmlformats.org/officeDocument/2006/relationships/customXml" Target="../customXml/item111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1253" Type="http://schemas.openxmlformats.org/officeDocument/2006/relationships/customXml" Target="../customXml/item1253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928" Type="http://schemas.openxmlformats.org/officeDocument/2006/relationships/customXml" Target="../customXml/item928.xml"/><Relationship Id="rId1460" Type="http://schemas.openxmlformats.org/officeDocument/2006/relationships/customXml" Target="../customXml/item1460.xml"/><Relationship Id="rId1558" Type="http://schemas.openxmlformats.org/officeDocument/2006/relationships/customXml" Target="../customXml/item1558.xml"/><Relationship Id="rId57" Type="http://schemas.openxmlformats.org/officeDocument/2006/relationships/customXml" Target="../customXml/item57.xml"/><Relationship Id="rId1113" Type="http://schemas.openxmlformats.org/officeDocument/2006/relationships/customXml" Target="../customXml/item1113.xml"/><Relationship Id="rId1320" Type="http://schemas.openxmlformats.org/officeDocument/2006/relationships/customXml" Target="../customXml/item1320.xml"/><Relationship Id="rId1418" Type="http://schemas.openxmlformats.org/officeDocument/2006/relationships/customXml" Target="../customXml/item1418.xml"/><Relationship Id="rId1625" Type="http://schemas.openxmlformats.org/officeDocument/2006/relationships/slide" Target="slides/slide57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00" Type="http://schemas.openxmlformats.org/officeDocument/2006/relationships/customXml" Target="../customXml/item200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1275" Type="http://schemas.openxmlformats.org/officeDocument/2006/relationships/customXml" Target="../customXml/item1275.xml"/><Relationship Id="rId1482" Type="http://schemas.openxmlformats.org/officeDocument/2006/relationships/customXml" Target="../customXml/item1482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1135" Type="http://schemas.openxmlformats.org/officeDocument/2006/relationships/customXml" Target="../customXml/item1135.xml"/><Relationship Id="rId1342" Type="http://schemas.openxmlformats.org/officeDocument/2006/relationships/customXml" Target="../customXml/item1342.xml"/><Relationship Id="rId79" Type="http://schemas.openxmlformats.org/officeDocument/2006/relationships/customXml" Target="../customXml/item79.xml"/><Relationship Id="rId1202" Type="http://schemas.openxmlformats.org/officeDocument/2006/relationships/customXml" Target="../customXml/item1202.xml"/><Relationship Id="rId1647" Type="http://schemas.openxmlformats.org/officeDocument/2006/relationships/tableStyles" Target="tableStyles.xml"/><Relationship Id="rId1507" Type="http://schemas.openxmlformats.org/officeDocument/2006/relationships/customXml" Target="../customXml/item1507.xml"/><Relationship Id="rId295" Type="http://schemas.openxmlformats.org/officeDocument/2006/relationships/customXml" Target="../customXml/item295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1297" Type="http://schemas.openxmlformats.org/officeDocument/2006/relationships/customXml" Target="../customXml/item1297.xml"/><Relationship Id="rId222" Type="http://schemas.openxmlformats.org/officeDocument/2006/relationships/customXml" Target="../customXml/item222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1157" Type="http://schemas.openxmlformats.org/officeDocument/2006/relationships/customXml" Target="../customXml/item1157.xml"/><Relationship Id="rId1364" Type="http://schemas.openxmlformats.org/officeDocument/2006/relationships/customXml" Target="../customXml/item1364.xml"/><Relationship Id="rId1571" Type="http://schemas.openxmlformats.org/officeDocument/2006/relationships/slide" Target="slides/slide3.xml"/><Relationship Id="rId70" Type="http://schemas.openxmlformats.org/officeDocument/2006/relationships/customXml" Target="../customXml/item7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224" Type="http://schemas.openxmlformats.org/officeDocument/2006/relationships/customXml" Target="../customXml/item1224.xml"/><Relationship Id="rId1431" Type="http://schemas.openxmlformats.org/officeDocument/2006/relationships/customXml" Target="../customXml/item1431.xml"/><Relationship Id="rId1529" Type="http://schemas.openxmlformats.org/officeDocument/2006/relationships/customXml" Target="../customXml/item1529.xml"/><Relationship Id="rId28" Type="http://schemas.openxmlformats.org/officeDocument/2006/relationships/customXml" Target="../customXml/item28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244" Type="http://schemas.openxmlformats.org/officeDocument/2006/relationships/customXml" Target="../customXml/item244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1081" Type="http://schemas.openxmlformats.org/officeDocument/2006/relationships/customXml" Target="../customXml/item1081.xml"/><Relationship Id="rId451" Type="http://schemas.openxmlformats.org/officeDocument/2006/relationships/customXml" Target="../customXml/item451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179" Type="http://schemas.openxmlformats.org/officeDocument/2006/relationships/customXml" Target="../customXml/item1179.xml"/><Relationship Id="rId1386" Type="http://schemas.openxmlformats.org/officeDocument/2006/relationships/customXml" Target="../customXml/item1386.xml"/><Relationship Id="rId1593" Type="http://schemas.openxmlformats.org/officeDocument/2006/relationships/slide" Target="slides/slide25.xml"/><Relationship Id="rId104" Type="http://schemas.openxmlformats.org/officeDocument/2006/relationships/customXml" Target="../customXml/item104.xml"/><Relationship Id="rId311" Type="http://schemas.openxmlformats.org/officeDocument/2006/relationships/customXml" Target="../customXml/item311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1246" Type="http://schemas.openxmlformats.org/officeDocument/2006/relationships/customXml" Target="../customXml/item1246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1453" Type="http://schemas.openxmlformats.org/officeDocument/2006/relationships/customXml" Target="../customXml/item1453.xml"/><Relationship Id="rId1106" Type="http://schemas.openxmlformats.org/officeDocument/2006/relationships/customXml" Target="../customXml/item1106.xml"/><Relationship Id="rId1313" Type="http://schemas.openxmlformats.org/officeDocument/2006/relationships/customXml" Target="../customXml/item1313.xml"/><Relationship Id="rId1520" Type="http://schemas.openxmlformats.org/officeDocument/2006/relationships/customXml" Target="../customXml/item1520.xml"/><Relationship Id="rId1618" Type="http://schemas.openxmlformats.org/officeDocument/2006/relationships/slide" Target="slides/slide50.xml"/><Relationship Id="rId199" Type="http://schemas.openxmlformats.org/officeDocument/2006/relationships/customXml" Target="../customXml/item199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1170" Type="http://schemas.openxmlformats.org/officeDocument/2006/relationships/customXml" Target="../customXml/item1170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030" Type="http://schemas.openxmlformats.org/officeDocument/2006/relationships/customXml" Target="../customXml/item1030.xml"/><Relationship Id="rId1268" Type="http://schemas.openxmlformats.org/officeDocument/2006/relationships/customXml" Target="../customXml/item1268.xml"/><Relationship Id="rId1475" Type="http://schemas.openxmlformats.org/officeDocument/2006/relationships/customXml" Target="../customXml/item1475.xml"/><Relationship Id="rId400" Type="http://schemas.openxmlformats.org/officeDocument/2006/relationships/customXml" Target="../customXml/item400.xml"/><Relationship Id="rId705" Type="http://schemas.openxmlformats.org/officeDocument/2006/relationships/customXml" Target="../customXml/item705.xml"/><Relationship Id="rId1128" Type="http://schemas.openxmlformats.org/officeDocument/2006/relationships/customXml" Target="../customXml/item1128.xml"/><Relationship Id="rId1335" Type="http://schemas.openxmlformats.org/officeDocument/2006/relationships/customXml" Target="../customXml/item1335.xml"/><Relationship Id="rId1542" Type="http://schemas.openxmlformats.org/officeDocument/2006/relationships/customXml" Target="../customXml/item1542.xml"/><Relationship Id="rId912" Type="http://schemas.openxmlformats.org/officeDocument/2006/relationships/customXml" Target="../customXml/item912.xml"/><Relationship Id="rId41" Type="http://schemas.openxmlformats.org/officeDocument/2006/relationships/customXml" Target="../customXml/item41.xml"/><Relationship Id="rId1402" Type="http://schemas.openxmlformats.org/officeDocument/2006/relationships/customXml" Target="../customXml/item1402.xml"/><Relationship Id="rId190" Type="http://schemas.openxmlformats.org/officeDocument/2006/relationships/customXml" Target="../customXml/item190.xml"/><Relationship Id="rId288" Type="http://schemas.openxmlformats.org/officeDocument/2006/relationships/customXml" Target="../customXml/item288.xml"/><Relationship Id="rId495" Type="http://schemas.openxmlformats.org/officeDocument/2006/relationships/customXml" Target="../customXml/item495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1192" Type="http://schemas.openxmlformats.org/officeDocument/2006/relationships/customXml" Target="../customXml/item1192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867" Type="http://schemas.openxmlformats.org/officeDocument/2006/relationships/customXml" Target="../customXml/item867.xml"/><Relationship Id="rId1052" Type="http://schemas.openxmlformats.org/officeDocument/2006/relationships/customXml" Target="../customXml/item1052.xml"/><Relationship Id="rId1497" Type="http://schemas.openxmlformats.org/officeDocument/2006/relationships/customXml" Target="../customXml/item1497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1357" Type="http://schemas.openxmlformats.org/officeDocument/2006/relationships/customXml" Target="../customXml/item1357.xml"/><Relationship Id="rId1564" Type="http://schemas.openxmlformats.org/officeDocument/2006/relationships/customXml" Target="../customXml/item1564.xml"/><Relationship Id="rId63" Type="http://schemas.openxmlformats.org/officeDocument/2006/relationships/customXml" Target="../customXml/item63.xml"/><Relationship Id="rId1217" Type="http://schemas.openxmlformats.org/officeDocument/2006/relationships/customXml" Target="../customXml/item1217.xml"/><Relationship Id="rId1424" Type="http://schemas.openxmlformats.org/officeDocument/2006/relationships/customXml" Target="../customXml/item1424.xml"/><Relationship Id="rId1631" Type="http://schemas.openxmlformats.org/officeDocument/2006/relationships/slide" Target="slides/slide63.xml"/><Relationship Id="rId377" Type="http://schemas.openxmlformats.org/officeDocument/2006/relationships/customXml" Target="../customXml/item377.xml"/><Relationship Id="rId584" Type="http://schemas.openxmlformats.org/officeDocument/2006/relationships/customXml" Target="../customXml/item584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889" Type="http://schemas.openxmlformats.org/officeDocument/2006/relationships/customXml" Target="../customXml/item889.xml"/><Relationship Id="rId1074" Type="http://schemas.openxmlformats.org/officeDocument/2006/relationships/customXml" Target="../customXml/item1074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1281" Type="http://schemas.openxmlformats.org/officeDocument/2006/relationships/customXml" Target="../customXml/item1281.xml"/><Relationship Id="rId1379" Type="http://schemas.openxmlformats.org/officeDocument/2006/relationships/customXml" Target="../customXml/item1379.xml"/><Relationship Id="rId1586" Type="http://schemas.openxmlformats.org/officeDocument/2006/relationships/slide" Target="slides/slide18.xml"/><Relationship Id="rId304" Type="http://schemas.openxmlformats.org/officeDocument/2006/relationships/customXml" Target="../customXml/item304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1141" Type="http://schemas.openxmlformats.org/officeDocument/2006/relationships/customXml" Target="../customXml/item1141.xml"/><Relationship Id="rId1239" Type="http://schemas.openxmlformats.org/officeDocument/2006/relationships/customXml" Target="../customXml/item1239.xml"/><Relationship Id="rId85" Type="http://schemas.openxmlformats.org/officeDocument/2006/relationships/customXml" Target="../customXml/item85.xml"/><Relationship Id="rId816" Type="http://schemas.openxmlformats.org/officeDocument/2006/relationships/customXml" Target="../customXml/item816.xml"/><Relationship Id="rId1001" Type="http://schemas.openxmlformats.org/officeDocument/2006/relationships/customXml" Target="../customXml/item1001.xml"/><Relationship Id="rId1446" Type="http://schemas.openxmlformats.org/officeDocument/2006/relationships/customXml" Target="../customXml/item1446.xml"/><Relationship Id="rId1306" Type="http://schemas.openxmlformats.org/officeDocument/2006/relationships/customXml" Target="../customXml/item1306.xml"/><Relationship Id="rId1513" Type="http://schemas.openxmlformats.org/officeDocument/2006/relationships/customXml" Target="../customXml/item1513.xml"/><Relationship Id="rId12" Type="http://schemas.openxmlformats.org/officeDocument/2006/relationships/customXml" Target="../customXml/item12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customXml" Target="../customXml/item1096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978" Type="http://schemas.openxmlformats.org/officeDocument/2006/relationships/customXml" Target="../customXml/item978.xml"/><Relationship Id="rId1163" Type="http://schemas.openxmlformats.org/officeDocument/2006/relationships/customXml" Target="../customXml/item1163.xml"/><Relationship Id="rId1370" Type="http://schemas.openxmlformats.org/officeDocument/2006/relationships/customXml" Target="../customXml/item1370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023" Type="http://schemas.openxmlformats.org/officeDocument/2006/relationships/customXml" Target="../customXml/item1023.xml"/><Relationship Id="rId1468" Type="http://schemas.openxmlformats.org/officeDocument/2006/relationships/customXml" Target="../customXml/item1468.xml"/><Relationship Id="rId600" Type="http://schemas.openxmlformats.org/officeDocument/2006/relationships/customXml" Target="../customXml/item600.xml"/><Relationship Id="rId1230" Type="http://schemas.openxmlformats.org/officeDocument/2006/relationships/customXml" Target="../customXml/item1230.xml"/><Relationship Id="rId1328" Type="http://schemas.openxmlformats.org/officeDocument/2006/relationships/customXml" Target="../customXml/item1328.xml"/><Relationship Id="rId1535" Type="http://schemas.openxmlformats.org/officeDocument/2006/relationships/customXml" Target="../customXml/item1535.xml"/><Relationship Id="rId905" Type="http://schemas.openxmlformats.org/officeDocument/2006/relationships/customXml" Target="../customXml/item905.xml"/><Relationship Id="rId34" Type="http://schemas.openxmlformats.org/officeDocument/2006/relationships/customXml" Target="../customXml/item34.xml"/><Relationship Id="rId1602" Type="http://schemas.openxmlformats.org/officeDocument/2006/relationships/slide" Target="slides/slide34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250" Type="http://schemas.openxmlformats.org/officeDocument/2006/relationships/customXml" Target="../customXml/item250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185" Type="http://schemas.openxmlformats.org/officeDocument/2006/relationships/customXml" Target="../customXml/item1185.xml"/><Relationship Id="rId1392" Type="http://schemas.openxmlformats.org/officeDocument/2006/relationships/customXml" Target="../customXml/item1392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1252" Type="http://schemas.openxmlformats.org/officeDocument/2006/relationships/customXml" Target="../customXml/item1252.xml"/><Relationship Id="rId927" Type="http://schemas.openxmlformats.org/officeDocument/2006/relationships/customXml" Target="../customXml/item927.xml"/><Relationship Id="rId1112" Type="http://schemas.openxmlformats.org/officeDocument/2006/relationships/customXml" Target="../customXml/item1112.xml"/><Relationship Id="rId1557" Type="http://schemas.openxmlformats.org/officeDocument/2006/relationships/customXml" Target="../customXml/item1557.xml"/><Relationship Id="rId56" Type="http://schemas.openxmlformats.org/officeDocument/2006/relationships/customXml" Target="../customXml/item56.xml"/><Relationship Id="rId1417" Type="http://schemas.openxmlformats.org/officeDocument/2006/relationships/customXml" Target="../customXml/item1417.xml"/><Relationship Id="rId1624" Type="http://schemas.openxmlformats.org/officeDocument/2006/relationships/slide" Target="slides/slide56.xml"/><Relationship Id="rId272" Type="http://schemas.openxmlformats.org/officeDocument/2006/relationships/customXml" Target="../customXml/item272.xml"/><Relationship Id="rId577" Type="http://schemas.openxmlformats.org/officeDocument/2006/relationships/customXml" Target="../customXml/item577.xml"/><Relationship Id="rId132" Type="http://schemas.openxmlformats.org/officeDocument/2006/relationships/customXml" Target="../customXml/item132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1274" Type="http://schemas.openxmlformats.org/officeDocument/2006/relationships/customXml" Target="../customXml/item1274.xml"/><Relationship Id="rId1481" Type="http://schemas.openxmlformats.org/officeDocument/2006/relationships/customXml" Target="../customXml/item1481.xml"/><Relationship Id="rId1579" Type="http://schemas.openxmlformats.org/officeDocument/2006/relationships/slide" Target="slides/slide11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949" Type="http://schemas.openxmlformats.org/officeDocument/2006/relationships/customXml" Target="../customXml/item949.xml"/><Relationship Id="rId1134" Type="http://schemas.openxmlformats.org/officeDocument/2006/relationships/customXml" Target="../customXml/item1134.xml"/><Relationship Id="rId1341" Type="http://schemas.openxmlformats.org/officeDocument/2006/relationships/customXml" Target="../customXml/item1341.xml"/><Relationship Id="rId78" Type="http://schemas.openxmlformats.org/officeDocument/2006/relationships/customXml" Target="../customXml/item78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809" Type="http://schemas.openxmlformats.org/officeDocument/2006/relationships/customXml" Target="../customXml/item809.xml"/><Relationship Id="rId1201" Type="http://schemas.openxmlformats.org/officeDocument/2006/relationships/customXml" Target="../customXml/item1201.xml"/><Relationship Id="rId1439" Type="http://schemas.openxmlformats.org/officeDocument/2006/relationships/customXml" Target="../customXml/item1439.xml"/><Relationship Id="rId1646" Type="http://schemas.openxmlformats.org/officeDocument/2006/relationships/theme" Target="theme/theme1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customXml" Target="../customXml/item1078.xml"/><Relationship Id="rId1285" Type="http://schemas.openxmlformats.org/officeDocument/2006/relationships/customXml" Target="../customXml/item1285.xml"/><Relationship Id="rId1492" Type="http://schemas.openxmlformats.org/officeDocument/2006/relationships/customXml" Target="../customXml/item1492.xml"/><Relationship Id="rId1506" Type="http://schemas.openxmlformats.org/officeDocument/2006/relationships/customXml" Target="../customXml/item1506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1145" Type="http://schemas.openxmlformats.org/officeDocument/2006/relationships/customXml" Target="../customXml/item1145.xml"/><Relationship Id="rId1352" Type="http://schemas.openxmlformats.org/officeDocument/2006/relationships/customXml" Target="../customXml/item1352.xml"/><Relationship Id="rId89" Type="http://schemas.openxmlformats.org/officeDocument/2006/relationships/customXml" Target="../customXml/item89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99" Type="http://schemas.openxmlformats.org/officeDocument/2006/relationships/customXml" Target="../customXml/item599.xml"/><Relationship Id="rId1005" Type="http://schemas.openxmlformats.org/officeDocument/2006/relationships/customXml" Target="../customXml/item1005.xml"/><Relationship Id="rId1212" Type="http://schemas.openxmlformats.org/officeDocument/2006/relationships/customXml" Target="../customXml/item1212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customXml" Target="../customXml/item1089.xml"/><Relationship Id="rId1296" Type="http://schemas.openxmlformats.org/officeDocument/2006/relationships/customXml" Target="../customXml/item1296.xml"/><Relationship Id="rId1517" Type="http://schemas.openxmlformats.org/officeDocument/2006/relationships/customXml" Target="../customXml/item1517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1156" Type="http://schemas.openxmlformats.org/officeDocument/2006/relationships/customXml" Target="../customXml/item1156.xml"/><Relationship Id="rId1363" Type="http://schemas.openxmlformats.org/officeDocument/2006/relationships/customXml" Target="../customXml/item1363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570" Type="http://schemas.openxmlformats.org/officeDocument/2006/relationships/slide" Target="slides/slide2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800" Type="http://schemas.openxmlformats.org/officeDocument/2006/relationships/customXml" Target="../customXml/item800.xml"/><Relationship Id="rId1223" Type="http://schemas.openxmlformats.org/officeDocument/2006/relationships/customXml" Target="../customXml/item1223.xml"/><Relationship Id="rId1430" Type="http://schemas.openxmlformats.org/officeDocument/2006/relationships/customXml" Target="../customXml/item1430.xml"/><Relationship Id="rId1528" Type="http://schemas.openxmlformats.org/officeDocument/2006/relationships/customXml" Target="../customXml/item1528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7" Type="http://schemas.openxmlformats.org/officeDocument/2006/relationships/customXml" Target="../customXml/item27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1167" Type="http://schemas.openxmlformats.org/officeDocument/2006/relationships/customXml" Target="../customXml/item1167.xml"/><Relationship Id="rId1374" Type="http://schemas.openxmlformats.org/officeDocument/2006/relationships/customXml" Target="../customXml/item1374.xml"/><Relationship Id="rId1581" Type="http://schemas.openxmlformats.org/officeDocument/2006/relationships/slide" Target="slides/slide13.xml"/><Relationship Id="rId80" Type="http://schemas.openxmlformats.org/officeDocument/2006/relationships/customXml" Target="../customXml/item80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1234" Type="http://schemas.openxmlformats.org/officeDocument/2006/relationships/customXml" Target="../customXml/item1234.xml"/><Relationship Id="rId1441" Type="http://schemas.openxmlformats.org/officeDocument/2006/relationships/customXml" Target="../customXml/item1441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909" Type="http://schemas.openxmlformats.org/officeDocument/2006/relationships/customXml" Target="../customXml/item909.xml"/><Relationship Id="rId1080" Type="http://schemas.openxmlformats.org/officeDocument/2006/relationships/customXml" Target="../customXml/item1080.xml"/><Relationship Id="rId1301" Type="http://schemas.openxmlformats.org/officeDocument/2006/relationships/customXml" Target="../customXml/item1301.xml"/><Relationship Id="rId1539" Type="http://schemas.openxmlformats.org/officeDocument/2006/relationships/customXml" Target="../customXml/item1539.xml"/><Relationship Id="rId38" Type="http://schemas.openxmlformats.org/officeDocument/2006/relationships/customXml" Target="../customXml/item38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1178" Type="http://schemas.openxmlformats.org/officeDocument/2006/relationships/customXml" Target="../customXml/item1178.xml"/><Relationship Id="rId1385" Type="http://schemas.openxmlformats.org/officeDocument/2006/relationships/customXml" Target="../customXml/item1385.xml"/><Relationship Id="rId1592" Type="http://schemas.openxmlformats.org/officeDocument/2006/relationships/slide" Target="slides/slide24.xml"/><Relationship Id="rId1606" Type="http://schemas.openxmlformats.org/officeDocument/2006/relationships/slide" Target="slides/slide38.xml"/><Relationship Id="rId91" Type="http://schemas.openxmlformats.org/officeDocument/2006/relationships/customXml" Target="../customXml/item91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1245" Type="http://schemas.openxmlformats.org/officeDocument/2006/relationships/customXml" Target="../customXml/item1245.xml"/><Relationship Id="rId1452" Type="http://schemas.openxmlformats.org/officeDocument/2006/relationships/customXml" Target="../customXml/item1452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customXml" Target="../customXml/item1091.xml"/><Relationship Id="rId1105" Type="http://schemas.openxmlformats.org/officeDocument/2006/relationships/customXml" Target="../customXml/item1105.xml"/><Relationship Id="rId1312" Type="http://schemas.openxmlformats.org/officeDocument/2006/relationships/customXml" Target="../customXml/item1312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189" Type="http://schemas.openxmlformats.org/officeDocument/2006/relationships/customXml" Target="../customXml/item1189.xml"/><Relationship Id="rId1396" Type="http://schemas.openxmlformats.org/officeDocument/2006/relationships/customXml" Target="../customXml/item1396.xml"/><Relationship Id="rId1617" Type="http://schemas.openxmlformats.org/officeDocument/2006/relationships/slide" Target="slides/slide49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1256" Type="http://schemas.openxmlformats.org/officeDocument/2006/relationships/customXml" Target="../customXml/item1256.xml"/><Relationship Id="rId833" Type="http://schemas.openxmlformats.org/officeDocument/2006/relationships/customXml" Target="../customXml/item833.xml"/><Relationship Id="rId1116" Type="http://schemas.openxmlformats.org/officeDocument/2006/relationships/customXml" Target="../customXml/item1116.xml"/><Relationship Id="rId1463" Type="http://schemas.openxmlformats.org/officeDocument/2006/relationships/customXml" Target="../customXml/item1463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900" Type="http://schemas.openxmlformats.org/officeDocument/2006/relationships/customXml" Target="../customXml/item900.xml"/><Relationship Id="rId1323" Type="http://schemas.openxmlformats.org/officeDocument/2006/relationships/customXml" Target="../customXml/item1323.xml"/><Relationship Id="rId1530" Type="http://schemas.openxmlformats.org/officeDocument/2006/relationships/customXml" Target="../customXml/item1530.xml"/><Relationship Id="rId1628" Type="http://schemas.openxmlformats.org/officeDocument/2006/relationships/slide" Target="slides/slide60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1267" Type="http://schemas.openxmlformats.org/officeDocument/2006/relationships/customXml" Target="../customXml/item1267.xml"/><Relationship Id="rId1474" Type="http://schemas.openxmlformats.org/officeDocument/2006/relationships/customXml" Target="../customXml/item1474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1127" Type="http://schemas.openxmlformats.org/officeDocument/2006/relationships/customXml" Target="../customXml/item1127.xml"/><Relationship Id="rId1334" Type="http://schemas.openxmlformats.org/officeDocument/2006/relationships/customXml" Target="../customXml/item1334.xml"/><Relationship Id="rId1541" Type="http://schemas.openxmlformats.org/officeDocument/2006/relationships/customXml" Target="../customXml/item1541.xml"/><Relationship Id="rId40" Type="http://schemas.openxmlformats.org/officeDocument/2006/relationships/customXml" Target="../customXml/item40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1180" Type="http://schemas.openxmlformats.org/officeDocument/2006/relationships/customXml" Target="../customXml/item1180.xml"/><Relationship Id="rId1401" Type="http://schemas.openxmlformats.org/officeDocument/2006/relationships/customXml" Target="../customXml/item1401.xml"/><Relationship Id="rId1639" Type="http://schemas.openxmlformats.org/officeDocument/2006/relationships/slide" Target="slides/slide71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1278" Type="http://schemas.openxmlformats.org/officeDocument/2006/relationships/customXml" Target="../customXml/item1278.xml"/><Relationship Id="rId1485" Type="http://schemas.openxmlformats.org/officeDocument/2006/relationships/customXml" Target="../customXml/item1485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138" Type="http://schemas.openxmlformats.org/officeDocument/2006/relationships/customXml" Target="../customXml/item1138.xml"/><Relationship Id="rId1345" Type="http://schemas.openxmlformats.org/officeDocument/2006/relationships/customXml" Target="../customXml/item1345.xml"/><Relationship Id="rId1552" Type="http://schemas.openxmlformats.org/officeDocument/2006/relationships/customXml" Target="../customXml/item1552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799" Type="http://schemas.openxmlformats.org/officeDocument/2006/relationships/customXml" Target="../customXml/item799.xml"/><Relationship Id="rId1191" Type="http://schemas.openxmlformats.org/officeDocument/2006/relationships/customXml" Target="../customXml/item1191.xml"/><Relationship Id="rId1205" Type="http://schemas.openxmlformats.org/officeDocument/2006/relationships/customXml" Target="../customXml/item1205.xml"/><Relationship Id="rId51" Type="http://schemas.openxmlformats.org/officeDocument/2006/relationships/customXml" Target="../customXml/item51.xml"/><Relationship Id="rId561" Type="http://schemas.openxmlformats.org/officeDocument/2006/relationships/customXml" Target="../customXml/item561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1289" Type="http://schemas.openxmlformats.org/officeDocument/2006/relationships/customXml" Target="../customXml/item1289.xml"/><Relationship Id="rId1412" Type="http://schemas.openxmlformats.org/officeDocument/2006/relationships/customXml" Target="../customXml/item1412.xml"/><Relationship Id="rId1496" Type="http://schemas.openxmlformats.org/officeDocument/2006/relationships/customXml" Target="../customXml/item1496.xml"/><Relationship Id="rId214" Type="http://schemas.openxmlformats.org/officeDocument/2006/relationships/customXml" Target="../customXml/item214.xml"/><Relationship Id="rId298" Type="http://schemas.openxmlformats.org/officeDocument/2006/relationships/customXml" Target="../customXml/item298.xml"/><Relationship Id="rId421" Type="http://schemas.openxmlformats.org/officeDocument/2006/relationships/customXml" Target="../customXml/item421.xml"/><Relationship Id="rId519" Type="http://schemas.openxmlformats.org/officeDocument/2006/relationships/customXml" Target="../customXml/item519.xml"/><Relationship Id="rId1051" Type="http://schemas.openxmlformats.org/officeDocument/2006/relationships/customXml" Target="../customXml/item1051.xml"/><Relationship Id="rId1149" Type="http://schemas.openxmlformats.org/officeDocument/2006/relationships/customXml" Target="../customXml/item1149.xml"/><Relationship Id="rId1356" Type="http://schemas.openxmlformats.org/officeDocument/2006/relationships/customXml" Target="../customXml/item1356.xml"/><Relationship Id="rId158" Type="http://schemas.openxmlformats.org/officeDocument/2006/relationships/customXml" Target="../customXml/item158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1563" Type="http://schemas.openxmlformats.org/officeDocument/2006/relationships/customXml" Target="../customXml/item1563.xml"/><Relationship Id="rId62" Type="http://schemas.openxmlformats.org/officeDocument/2006/relationships/customXml" Target="../customXml/item62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1216" Type="http://schemas.openxmlformats.org/officeDocument/2006/relationships/customXml" Target="../customXml/item1216.xml"/><Relationship Id="rId1423" Type="http://schemas.openxmlformats.org/officeDocument/2006/relationships/customXml" Target="../customXml/item1423.xml"/><Relationship Id="rId1630" Type="http://schemas.openxmlformats.org/officeDocument/2006/relationships/slide" Target="slides/slide62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1367" Type="http://schemas.openxmlformats.org/officeDocument/2006/relationships/customXml" Target="../customXml/item1367.xml"/><Relationship Id="rId1574" Type="http://schemas.openxmlformats.org/officeDocument/2006/relationships/slide" Target="slides/slide6.xml"/><Relationship Id="rId73" Type="http://schemas.openxmlformats.org/officeDocument/2006/relationships/customXml" Target="../customXml/item73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804" Type="http://schemas.openxmlformats.org/officeDocument/2006/relationships/customXml" Target="../customXml/item804.xml"/><Relationship Id="rId1227" Type="http://schemas.openxmlformats.org/officeDocument/2006/relationships/customXml" Target="../customXml/item1227.xml"/><Relationship Id="rId1434" Type="http://schemas.openxmlformats.org/officeDocument/2006/relationships/customXml" Target="../customXml/item1434.xml"/><Relationship Id="rId1641" Type="http://schemas.openxmlformats.org/officeDocument/2006/relationships/slide" Target="slides/slide73.xml"/><Relationship Id="rId4" Type="http://schemas.openxmlformats.org/officeDocument/2006/relationships/customXml" Target="../customXml/item4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88" Type="http://schemas.openxmlformats.org/officeDocument/2006/relationships/customXml" Target="../customXml/item888.xml"/><Relationship Id="rId1073" Type="http://schemas.openxmlformats.org/officeDocument/2006/relationships/customXml" Target="../customXml/item1073.xml"/><Relationship Id="rId1280" Type="http://schemas.openxmlformats.org/officeDocument/2006/relationships/customXml" Target="../customXml/item1280.xml"/><Relationship Id="rId1501" Type="http://schemas.openxmlformats.org/officeDocument/2006/relationships/customXml" Target="../customXml/item1501.xml"/><Relationship Id="rId303" Type="http://schemas.openxmlformats.org/officeDocument/2006/relationships/customXml" Target="../customXml/item30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1140" Type="http://schemas.openxmlformats.org/officeDocument/2006/relationships/customXml" Target="../customXml/item1140.xml"/><Relationship Id="rId1378" Type="http://schemas.openxmlformats.org/officeDocument/2006/relationships/customXml" Target="../customXml/item1378.xml"/><Relationship Id="rId1585" Type="http://schemas.openxmlformats.org/officeDocument/2006/relationships/slide" Target="slides/slide17.xml"/><Relationship Id="rId84" Type="http://schemas.openxmlformats.org/officeDocument/2006/relationships/customXml" Target="../customXml/item84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94" Type="http://schemas.openxmlformats.org/officeDocument/2006/relationships/customXml" Target="../customXml/item59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238" Type="http://schemas.openxmlformats.org/officeDocument/2006/relationships/customXml" Target="../customXml/item1238.xml"/><Relationship Id="rId1445" Type="http://schemas.openxmlformats.org/officeDocument/2006/relationships/customXml" Target="../customXml/item1445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00" Type="http://schemas.openxmlformats.org/officeDocument/2006/relationships/customXml" Target="../customXml/item1000.xml"/><Relationship Id="rId1084" Type="http://schemas.openxmlformats.org/officeDocument/2006/relationships/customXml" Target="../customXml/item1084.xml"/><Relationship Id="rId1305" Type="http://schemas.openxmlformats.org/officeDocument/2006/relationships/customXml" Target="../customXml/item1305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291" Type="http://schemas.openxmlformats.org/officeDocument/2006/relationships/customXml" Target="../customXml/item1291.xml"/><Relationship Id="rId1389" Type="http://schemas.openxmlformats.org/officeDocument/2006/relationships/customXml" Target="../customXml/item1389.xml"/><Relationship Id="rId1512" Type="http://schemas.openxmlformats.org/officeDocument/2006/relationships/customXml" Target="../customXml/item1512.xml"/><Relationship Id="rId1596" Type="http://schemas.openxmlformats.org/officeDocument/2006/relationships/slide" Target="slides/slide28.xml"/><Relationship Id="rId11" Type="http://schemas.openxmlformats.org/officeDocument/2006/relationships/customXml" Target="../customXml/item11.xml"/><Relationship Id="rId314" Type="http://schemas.openxmlformats.org/officeDocument/2006/relationships/customXml" Target="../customXml/item314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1151" Type="http://schemas.openxmlformats.org/officeDocument/2006/relationships/customXml" Target="../customXml/item1151.xml"/><Relationship Id="rId1249" Type="http://schemas.openxmlformats.org/officeDocument/2006/relationships/customXml" Target="../customXml/item1249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customXml" Target="../customXml/item1109.xml"/><Relationship Id="rId1456" Type="http://schemas.openxmlformats.org/officeDocument/2006/relationships/customXml" Target="../customXml/item1456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customXml" Target="../customXml/item1095.xml"/><Relationship Id="rId1316" Type="http://schemas.openxmlformats.org/officeDocument/2006/relationships/customXml" Target="../customXml/item1316.xml"/><Relationship Id="rId1523" Type="http://schemas.openxmlformats.org/officeDocument/2006/relationships/customXml" Target="../customXml/item1523.xml"/><Relationship Id="rId22" Type="http://schemas.openxmlformats.org/officeDocument/2006/relationships/customXml" Target="../customXml/item22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977" Type="http://schemas.openxmlformats.org/officeDocument/2006/relationships/customXml" Target="../customXml/item977.xml"/><Relationship Id="rId1162" Type="http://schemas.openxmlformats.org/officeDocument/2006/relationships/customXml" Target="../customXml/item1162.xml"/><Relationship Id="rId171" Type="http://schemas.openxmlformats.org/officeDocument/2006/relationships/customXml" Target="../customXml/item171.xml"/><Relationship Id="rId837" Type="http://schemas.openxmlformats.org/officeDocument/2006/relationships/customXml" Target="../customXml/item837.xml"/><Relationship Id="rId1022" Type="http://schemas.openxmlformats.org/officeDocument/2006/relationships/customXml" Target="../customXml/item1022.xml"/><Relationship Id="rId1467" Type="http://schemas.openxmlformats.org/officeDocument/2006/relationships/customXml" Target="../customXml/item1467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904" Type="http://schemas.openxmlformats.org/officeDocument/2006/relationships/customXml" Target="../customXml/item904.xml"/><Relationship Id="rId1327" Type="http://schemas.openxmlformats.org/officeDocument/2006/relationships/customXml" Target="../customXml/item1327.xml"/><Relationship Id="rId1534" Type="http://schemas.openxmlformats.org/officeDocument/2006/relationships/customXml" Target="../customXml/item1534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173" Type="http://schemas.openxmlformats.org/officeDocument/2006/relationships/customXml" Target="../customXml/item1173.xml"/><Relationship Id="rId1380" Type="http://schemas.openxmlformats.org/officeDocument/2006/relationships/customXml" Target="../customXml/item1380.xml"/><Relationship Id="rId1601" Type="http://schemas.openxmlformats.org/officeDocument/2006/relationships/slide" Target="slides/slide33.xml"/><Relationship Id="rId182" Type="http://schemas.openxmlformats.org/officeDocument/2006/relationships/customXml" Target="../customXml/item182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1478" Type="http://schemas.openxmlformats.org/officeDocument/2006/relationships/customXml" Target="../customXml/item1478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1240" Type="http://schemas.openxmlformats.org/officeDocument/2006/relationships/customXml" Target="../customXml/item1240.xml"/><Relationship Id="rId1338" Type="http://schemas.openxmlformats.org/officeDocument/2006/relationships/customXml" Target="../customXml/item1338.xml"/><Relationship Id="rId1545" Type="http://schemas.openxmlformats.org/officeDocument/2006/relationships/customXml" Target="../customXml/item1545.xml"/><Relationship Id="rId347" Type="http://schemas.openxmlformats.org/officeDocument/2006/relationships/customXml" Target="../customXml/item347.xml"/><Relationship Id="rId999" Type="http://schemas.openxmlformats.org/officeDocument/2006/relationships/customXml" Target="../customXml/item999.xml"/><Relationship Id="rId1100" Type="http://schemas.openxmlformats.org/officeDocument/2006/relationships/customXml" Target="../customXml/item1100.xml"/><Relationship Id="rId1184" Type="http://schemas.openxmlformats.org/officeDocument/2006/relationships/customXml" Target="../customXml/item1184.xml"/><Relationship Id="rId1405" Type="http://schemas.openxmlformats.org/officeDocument/2006/relationships/customXml" Target="../customXml/item1405.xml"/><Relationship Id="rId44" Type="http://schemas.openxmlformats.org/officeDocument/2006/relationships/customXml" Target="../customXml/item44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859" Type="http://schemas.openxmlformats.org/officeDocument/2006/relationships/customXml" Target="../customXml/item859.xml"/><Relationship Id="rId1391" Type="http://schemas.openxmlformats.org/officeDocument/2006/relationships/customXml" Target="../customXml/item1391.xml"/><Relationship Id="rId1489" Type="http://schemas.openxmlformats.org/officeDocument/2006/relationships/customXml" Target="../customXml/item1489.xml"/><Relationship Id="rId1612" Type="http://schemas.openxmlformats.org/officeDocument/2006/relationships/slide" Target="slides/slide44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1251" Type="http://schemas.openxmlformats.org/officeDocument/2006/relationships/customXml" Target="../customXml/item1251.xml"/><Relationship Id="rId1349" Type="http://schemas.openxmlformats.org/officeDocument/2006/relationships/customXml" Target="../customXml/item1349.xml"/><Relationship Id="rId260" Type="http://schemas.openxmlformats.org/officeDocument/2006/relationships/customXml" Target="../customXml/item260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111" Type="http://schemas.openxmlformats.org/officeDocument/2006/relationships/customXml" Target="../customXml/item1111.xml"/><Relationship Id="rId1556" Type="http://schemas.openxmlformats.org/officeDocument/2006/relationships/customXml" Target="../customXml/item1556.xml"/><Relationship Id="rId55" Type="http://schemas.openxmlformats.org/officeDocument/2006/relationships/customXml" Target="../customXml/item55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1195" Type="http://schemas.openxmlformats.org/officeDocument/2006/relationships/customXml" Target="../customXml/item1195.xml"/><Relationship Id="rId1209" Type="http://schemas.openxmlformats.org/officeDocument/2006/relationships/customXml" Target="../customXml/item1209.xml"/><Relationship Id="rId1416" Type="http://schemas.openxmlformats.org/officeDocument/2006/relationships/customXml" Target="../customXml/item1416.xml"/><Relationship Id="rId1623" Type="http://schemas.openxmlformats.org/officeDocument/2006/relationships/slide" Target="slides/slide55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1262" Type="http://schemas.openxmlformats.org/officeDocument/2006/relationships/customXml" Target="../customXml/item1262.xml"/><Relationship Id="rId271" Type="http://schemas.openxmlformats.org/officeDocument/2006/relationships/customXml" Target="../customXml/item271.xml"/><Relationship Id="rId937" Type="http://schemas.openxmlformats.org/officeDocument/2006/relationships/customXml" Target="../customXml/item937.xml"/><Relationship Id="rId1122" Type="http://schemas.openxmlformats.org/officeDocument/2006/relationships/customXml" Target="../customXml/item1122.xml"/><Relationship Id="rId1567" Type="http://schemas.openxmlformats.org/officeDocument/2006/relationships/customXml" Target="../customXml/item1567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1427" Type="http://schemas.openxmlformats.org/officeDocument/2006/relationships/customXml" Target="../customXml/item1427.xml"/><Relationship Id="rId1634" Type="http://schemas.openxmlformats.org/officeDocument/2006/relationships/slide" Target="slides/slide66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1273" Type="http://schemas.openxmlformats.org/officeDocument/2006/relationships/customXml" Target="../customXml/item1273.xml"/><Relationship Id="rId1480" Type="http://schemas.openxmlformats.org/officeDocument/2006/relationships/customXml" Target="../customXml/item1480.xml"/><Relationship Id="rId850" Type="http://schemas.openxmlformats.org/officeDocument/2006/relationships/customXml" Target="../customXml/item850.xml"/><Relationship Id="rId948" Type="http://schemas.openxmlformats.org/officeDocument/2006/relationships/customXml" Target="../customXml/item948.xml"/><Relationship Id="rId1133" Type="http://schemas.openxmlformats.org/officeDocument/2006/relationships/customXml" Target="../customXml/item1133.xml"/><Relationship Id="rId1578" Type="http://schemas.openxmlformats.org/officeDocument/2006/relationships/slide" Target="slides/slide10.xml"/><Relationship Id="rId77" Type="http://schemas.openxmlformats.org/officeDocument/2006/relationships/customXml" Target="../customXml/item77.xml"/><Relationship Id="rId282" Type="http://schemas.openxmlformats.org/officeDocument/2006/relationships/customXml" Target="../customXml/item282.xml"/><Relationship Id="rId503" Type="http://schemas.openxmlformats.org/officeDocument/2006/relationships/customXml" Target="../customXml/item503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808" Type="http://schemas.openxmlformats.org/officeDocument/2006/relationships/customXml" Target="../customXml/item808.xml"/><Relationship Id="rId1340" Type="http://schemas.openxmlformats.org/officeDocument/2006/relationships/customXml" Target="../customXml/item1340.xml"/><Relationship Id="rId1438" Type="http://schemas.openxmlformats.org/officeDocument/2006/relationships/customXml" Target="../customXml/item1438.xml"/><Relationship Id="rId1645" Type="http://schemas.openxmlformats.org/officeDocument/2006/relationships/viewProps" Target="viewProps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customXml" Target="../customXml/item1077.xml"/><Relationship Id="rId1200" Type="http://schemas.openxmlformats.org/officeDocument/2006/relationships/customXml" Target="../customXml/item1200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1284" Type="http://schemas.openxmlformats.org/officeDocument/2006/relationships/customXml" Target="../customXml/item1284.xml"/><Relationship Id="rId1491" Type="http://schemas.openxmlformats.org/officeDocument/2006/relationships/customXml" Target="../customXml/item1491.xml"/><Relationship Id="rId1505" Type="http://schemas.openxmlformats.org/officeDocument/2006/relationships/customXml" Target="../customXml/item1505.xml"/><Relationship Id="rId1589" Type="http://schemas.openxmlformats.org/officeDocument/2006/relationships/slide" Target="slides/slide21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1144" Type="http://schemas.openxmlformats.org/officeDocument/2006/relationships/customXml" Target="../customXml/item1144.xml"/><Relationship Id="rId1351" Type="http://schemas.openxmlformats.org/officeDocument/2006/relationships/customXml" Target="../customXml/item1351.xml"/><Relationship Id="rId1449" Type="http://schemas.openxmlformats.org/officeDocument/2006/relationships/customXml" Target="../customXml/item1449.xml"/><Relationship Id="rId88" Type="http://schemas.openxmlformats.org/officeDocument/2006/relationships/customXml" Target="../customXml/item88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1211" Type="http://schemas.openxmlformats.org/officeDocument/2006/relationships/customXml" Target="../customXml/item1211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customXml" Target="../customXml/item1088.xml"/><Relationship Id="rId1295" Type="http://schemas.openxmlformats.org/officeDocument/2006/relationships/customXml" Target="../customXml/item1295.xml"/><Relationship Id="rId1309" Type="http://schemas.openxmlformats.org/officeDocument/2006/relationships/customXml" Target="../customXml/item1309.xml"/><Relationship Id="rId1516" Type="http://schemas.openxmlformats.org/officeDocument/2006/relationships/customXml" Target="../customXml/item1516.xml"/><Relationship Id="rId15" Type="http://schemas.openxmlformats.org/officeDocument/2006/relationships/customXml" Target="../customXml/item15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1155" Type="http://schemas.openxmlformats.org/officeDocument/2006/relationships/customXml" Target="../customXml/item1155.xml"/><Relationship Id="rId1362" Type="http://schemas.openxmlformats.org/officeDocument/2006/relationships/customXml" Target="../customXml/item1362.xml"/><Relationship Id="rId99" Type="http://schemas.openxmlformats.org/officeDocument/2006/relationships/customXml" Target="../customXml/item99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1015" Type="http://schemas.openxmlformats.org/officeDocument/2006/relationships/customXml" Target="../customXml/item1015.xml"/><Relationship Id="rId1222" Type="http://schemas.openxmlformats.org/officeDocument/2006/relationships/customXml" Target="../customXml/item1222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customXml" Target="../customXml/item1099.xml"/><Relationship Id="rId1527" Type="http://schemas.openxmlformats.org/officeDocument/2006/relationships/customXml" Target="../customXml/item1527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166" Type="http://schemas.openxmlformats.org/officeDocument/2006/relationships/customXml" Target="../customXml/item1166.xml"/><Relationship Id="rId1373" Type="http://schemas.openxmlformats.org/officeDocument/2006/relationships/customXml" Target="../customXml/item1373.xml"/><Relationship Id="rId175" Type="http://schemas.openxmlformats.org/officeDocument/2006/relationships/customXml" Target="../customXml/item175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1580" Type="http://schemas.openxmlformats.org/officeDocument/2006/relationships/slide" Target="slides/slide12.xml"/><Relationship Id="rId382" Type="http://schemas.openxmlformats.org/officeDocument/2006/relationships/customXml" Target="../customXml/item382.xml"/><Relationship Id="rId603" Type="http://schemas.openxmlformats.org/officeDocument/2006/relationships/customXml" Target="../customXml/item603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1233" Type="http://schemas.openxmlformats.org/officeDocument/2006/relationships/customXml" Target="../customXml/item1233.xml"/><Relationship Id="rId1440" Type="http://schemas.openxmlformats.org/officeDocument/2006/relationships/customXml" Target="../customXml/item1440.xml"/><Relationship Id="rId1538" Type="http://schemas.openxmlformats.org/officeDocument/2006/relationships/customXml" Target="../customXml/item1538.xml"/><Relationship Id="rId242" Type="http://schemas.openxmlformats.org/officeDocument/2006/relationships/customXml" Target="../customXml/item242.xml"/><Relationship Id="rId894" Type="http://schemas.openxmlformats.org/officeDocument/2006/relationships/customXml" Target="../customXml/item894.xml"/><Relationship Id="rId1177" Type="http://schemas.openxmlformats.org/officeDocument/2006/relationships/customXml" Target="../customXml/item1177.xml"/><Relationship Id="rId1300" Type="http://schemas.openxmlformats.org/officeDocument/2006/relationships/customXml" Target="../customXml/item1300.xml"/><Relationship Id="rId37" Type="http://schemas.openxmlformats.org/officeDocument/2006/relationships/customXml" Target="../customXml/item37.xml"/><Relationship Id="rId102" Type="http://schemas.openxmlformats.org/officeDocument/2006/relationships/customXml" Target="../customXml/item102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1384" Type="http://schemas.openxmlformats.org/officeDocument/2006/relationships/customXml" Target="../customXml/item1384.xml"/><Relationship Id="rId1591" Type="http://schemas.openxmlformats.org/officeDocument/2006/relationships/slide" Target="slides/slide23.xml"/><Relationship Id="rId1605" Type="http://schemas.openxmlformats.org/officeDocument/2006/relationships/slide" Target="slides/slide37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1244" Type="http://schemas.openxmlformats.org/officeDocument/2006/relationships/customXml" Target="../customXml/item1244.xml"/><Relationship Id="rId1451" Type="http://schemas.openxmlformats.org/officeDocument/2006/relationships/customXml" Target="../customXml/item1451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919" Type="http://schemas.openxmlformats.org/officeDocument/2006/relationships/customXml" Target="../customXml/item919.xml"/><Relationship Id="rId1090" Type="http://schemas.openxmlformats.org/officeDocument/2006/relationships/customXml" Target="../customXml/item1090.xml"/><Relationship Id="rId1104" Type="http://schemas.openxmlformats.org/officeDocument/2006/relationships/customXml" Target="../customXml/item1104.xml"/><Relationship Id="rId1311" Type="http://schemas.openxmlformats.org/officeDocument/2006/relationships/customXml" Target="../customXml/item1311.xml"/><Relationship Id="rId1549" Type="http://schemas.openxmlformats.org/officeDocument/2006/relationships/customXml" Target="../customXml/item1549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188" Type="http://schemas.openxmlformats.org/officeDocument/2006/relationships/customXml" Target="../customXml/item1188.xml"/><Relationship Id="rId1395" Type="http://schemas.openxmlformats.org/officeDocument/2006/relationships/customXml" Target="../customXml/item1395.xml"/><Relationship Id="rId1409" Type="http://schemas.openxmlformats.org/officeDocument/2006/relationships/customXml" Target="../customXml/item1409.xml"/><Relationship Id="rId1616" Type="http://schemas.openxmlformats.org/officeDocument/2006/relationships/slide" Target="slides/slide48.xml"/><Relationship Id="rId197" Type="http://schemas.openxmlformats.org/officeDocument/2006/relationships/customXml" Target="../customXml/item197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1255" Type="http://schemas.openxmlformats.org/officeDocument/2006/relationships/customXml" Target="../customXml/item1255.xml"/><Relationship Id="rId1462" Type="http://schemas.openxmlformats.org/officeDocument/2006/relationships/customXml" Target="../customXml/item1462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1115" Type="http://schemas.openxmlformats.org/officeDocument/2006/relationships/customXml" Target="../customXml/item1115.xml"/><Relationship Id="rId1322" Type="http://schemas.openxmlformats.org/officeDocument/2006/relationships/customXml" Target="../customXml/item1322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1199" Type="http://schemas.openxmlformats.org/officeDocument/2006/relationships/customXml" Target="../customXml/item1199.xml"/><Relationship Id="rId1627" Type="http://schemas.openxmlformats.org/officeDocument/2006/relationships/slide" Target="slides/slide59.xml"/><Relationship Id="rId331" Type="http://schemas.openxmlformats.org/officeDocument/2006/relationships/customXml" Target="../customXml/item331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1266" Type="http://schemas.openxmlformats.org/officeDocument/2006/relationships/customXml" Target="../customXml/item1266.xml"/><Relationship Id="rId1473" Type="http://schemas.openxmlformats.org/officeDocument/2006/relationships/customXml" Target="../customXml/item1473.xml"/><Relationship Id="rId843" Type="http://schemas.openxmlformats.org/officeDocument/2006/relationships/customXml" Target="../customXml/item843.xml"/><Relationship Id="rId1126" Type="http://schemas.openxmlformats.org/officeDocument/2006/relationships/customXml" Target="../customXml/item1126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33" Type="http://schemas.openxmlformats.org/officeDocument/2006/relationships/customXml" Target="../customXml/item1333.xml"/><Relationship Id="rId1540" Type="http://schemas.openxmlformats.org/officeDocument/2006/relationships/customXml" Target="../customXml/item1540.xml"/><Relationship Id="rId1638" Type="http://schemas.openxmlformats.org/officeDocument/2006/relationships/slide" Target="slides/slide70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1400" Type="http://schemas.openxmlformats.org/officeDocument/2006/relationships/customXml" Target="../customXml/item1400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1277" Type="http://schemas.openxmlformats.org/officeDocument/2006/relationships/customXml" Target="../customXml/item1277.xml"/><Relationship Id="rId1484" Type="http://schemas.openxmlformats.org/officeDocument/2006/relationships/customXml" Target="../customXml/item1484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1137" Type="http://schemas.openxmlformats.org/officeDocument/2006/relationships/customXml" Target="../customXml/item1137.xml"/><Relationship Id="rId1344" Type="http://schemas.openxmlformats.org/officeDocument/2006/relationships/customXml" Target="../customXml/item1344.xml"/><Relationship Id="rId1551" Type="http://schemas.openxmlformats.org/officeDocument/2006/relationships/customXml" Target="../customXml/item1551.xml"/><Relationship Id="rId50" Type="http://schemas.openxmlformats.org/officeDocument/2006/relationships/customXml" Target="../customXml/item50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1190" Type="http://schemas.openxmlformats.org/officeDocument/2006/relationships/customXml" Target="../customXml/item1190.xml"/><Relationship Id="rId1204" Type="http://schemas.openxmlformats.org/officeDocument/2006/relationships/customXml" Target="../customXml/item1204.xml"/><Relationship Id="rId1411" Type="http://schemas.openxmlformats.org/officeDocument/2006/relationships/customXml" Target="../customXml/item1411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050" Type="http://schemas.openxmlformats.org/officeDocument/2006/relationships/customXml" Target="../customXml/item1050.xml"/><Relationship Id="rId1288" Type="http://schemas.openxmlformats.org/officeDocument/2006/relationships/customXml" Target="../customXml/item1288.xml"/><Relationship Id="rId1495" Type="http://schemas.openxmlformats.org/officeDocument/2006/relationships/customXml" Target="../customXml/item1495.xml"/><Relationship Id="rId1509" Type="http://schemas.openxmlformats.org/officeDocument/2006/relationships/customXml" Target="../customXml/item1509.xml"/><Relationship Id="rId297" Type="http://schemas.openxmlformats.org/officeDocument/2006/relationships/customXml" Target="../customXml/item297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148" Type="http://schemas.openxmlformats.org/officeDocument/2006/relationships/customXml" Target="../customXml/item1148.xml"/><Relationship Id="rId1355" Type="http://schemas.openxmlformats.org/officeDocument/2006/relationships/customXml" Target="../customXml/item1355.xml"/><Relationship Id="rId1562" Type="http://schemas.openxmlformats.org/officeDocument/2006/relationships/customXml" Target="../customXml/item1562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1008" Type="http://schemas.openxmlformats.org/officeDocument/2006/relationships/customXml" Target="../customXml/item1008.xml"/><Relationship Id="rId1215" Type="http://schemas.openxmlformats.org/officeDocument/2006/relationships/customXml" Target="../customXml/item1215.xml"/><Relationship Id="rId1422" Type="http://schemas.openxmlformats.org/officeDocument/2006/relationships/customXml" Target="../customXml/item1422.xml"/><Relationship Id="rId61" Type="http://schemas.openxmlformats.org/officeDocument/2006/relationships/customXml" Target="../customXml/item61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299" Type="http://schemas.openxmlformats.org/officeDocument/2006/relationships/customXml" Target="../customXml/item1299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159" Type="http://schemas.openxmlformats.org/officeDocument/2006/relationships/customXml" Target="../customXml/item1159.xml"/><Relationship Id="rId1366" Type="http://schemas.openxmlformats.org/officeDocument/2006/relationships/customXml" Target="../customXml/item1366.xml"/><Relationship Id="rId168" Type="http://schemas.openxmlformats.org/officeDocument/2006/relationships/customXml" Target="../customXml/item168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1573" Type="http://schemas.openxmlformats.org/officeDocument/2006/relationships/slide" Target="slides/slide5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803" Type="http://schemas.openxmlformats.org/officeDocument/2006/relationships/customXml" Target="../customXml/item803.xml"/><Relationship Id="rId1226" Type="http://schemas.openxmlformats.org/officeDocument/2006/relationships/customXml" Target="../customXml/item1226.xml"/><Relationship Id="rId1433" Type="http://schemas.openxmlformats.org/officeDocument/2006/relationships/customXml" Target="../customXml/item1433.xml"/><Relationship Id="rId1640" Type="http://schemas.openxmlformats.org/officeDocument/2006/relationships/slide" Target="slides/slide72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887" Type="http://schemas.openxmlformats.org/officeDocument/2006/relationships/customXml" Target="../customXml/item887.xml"/><Relationship Id="rId1072" Type="http://schemas.openxmlformats.org/officeDocument/2006/relationships/customXml" Target="../customXml/item1072.xml"/><Relationship Id="rId1500" Type="http://schemas.openxmlformats.org/officeDocument/2006/relationships/customXml" Target="../customXml/item1500.xml"/><Relationship Id="rId302" Type="http://schemas.openxmlformats.org/officeDocument/2006/relationships/customXml" Target="../customXml/item30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1377" Type="http://schemas.openxmlformats.org/officeDocument/2006/relationships/customXml" Target="../customXml/item1377.xml"/><Relationship Id="rId1584" Type="http://schemas.openxmlformats.org/officeDocument/2006/relationships/slide" Target="slides/slide16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1237" Type="http://schemas.openxmlformats.org/officeDocument/2006/relationships/customXml" Target="../customXml/item1237.xml"/><Relationship Id="rId1444" Type="http://schemas.openxmlformats.org/officeDocument/2006/relationships/customXml" Target="../customXml/item1444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customXml" Target="../customXml/item1083.xml"/><Relationship Id="rId1290" Type="http://schemas.openxmlformats.org/officeDocument/2006/relationships/customXml" Target="../customXml/item1290.xml"/><Relationship Id="rId1304" Type="http://schemas.openxmlformats.org/officeDocument/2006/relationships/customXml" Target="../customXml/item1304.xml"/><Relationship Id="rId1511" Type="http://schemas.openxmlformats.org/officeDocument/2006/relationships/customXml" Target="../customXml/item1511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150" Type="http://schemas.openxmlformats.org/officeDocument/2006/relationships/customXml" Target="../customXml/item1150.xml"/><Relationship Id="rId1388" Type="http://schemas.openxmlformats.org/officeDocument/2006/relationships/customXml" Target="../customXml/item1388.xml"/><Relationship Id="rId1595" Type="http://schemas.openxmlformats.org/officeDocument/2006/relationships/slide" Target="slides/slide27.xml"/><Relationship Id="rId1609" Type="http://schemas.openxmlformats.org/officeDocument/2006/relationships/slide" Target="slides/slide41.xml"/><Relationship Id="rId10" Type="http://schemas.openxmlformats.org/officeDocument/2006/relationships/customXml" Target="../customXml/item10.xml"/><Relationship Id="rId94" Type="http://schemas.openxmlformats.org/officeDocument/2006/relationships/customXml" Target="../customXml/item94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1248" Type="http://schemas.openxmlformats.org/officeDocument/2006/relationships/customXml" Target="../customXml/item1248.xml"/><Relationship Id="rId1455" Type="http://schemas.openxmlformats.org/officeDocument/2006/relationships/customXml" Target="../customXml/item1455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10" Type="http://schemas.openxmlformats.org/officeDocument/2006/relationships/customXml" Target="../customXml/item1010.xml"/><Relationship Id="rId1094" Type="http://schemas.openxmlformats.org/officeDocument/2006/relationships/customXml" Target="../customXml/item1094.xml"/><Relationship Id="rId1108" Type="http://schemas.openxmlformats.org/officeDocument/2006/relationships/customXml" Target="../customXml/item1108.xml"/><Relationship Id="rId1315" Type="http://schemas.openxmlformats.org/officeDocument/2006/relationships/customXml" Target="../customXml/item1315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1399" Type="http://schemas.openxmlformats.org/officeDocument/2006/relationships/customXml" Target="../customXml/item1399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1161" Type="http://schemas.openxmlformats.org/officeDocument/2006/relationships/customXml" Target="../customXml/item1161.xml"/><Relationship Id="rId1259" Type="http://schemas.openxmlformats.org/officeDocument/2006/relationships/customXml" Target="../customXml/item1259.xml"/><Relationship Id="rId1466" Type="http://schemas.openxmlformats.org/officeDocument/2006/relationships/customXml" Target="../customXml/item1466.xml"/><Relationship Id="rId836" Type="http://schemas.openxmlformats.org/officeDocument/2006/relationships/customXml" Target="../customXml/item836.xml"/><Relationship Id="rId1021" Type="http://schemas.openxmlformats.org/officeDocument/2006/relationships/customXml" Target="../customXml/item1021.xml"/><Relationship Id="rId1119" Type="http://schemas.openxmlformats.org/officeDocument/2006/relationships/customXml" Target="../customXml/item1119.xml"/><Relationship Id="rId903" Type="http://schemas.openxmlformats.org/officeDocument/2006/relationships/customXml" Target="../customXml/item903.xml"/><Relationship Id="rId1326" Type="http://schemas.openxmlformats.org/officeDocument/2006/relationships/customXml" Target="../customXml/item1326.xml"/><Relationship Id="rId1533" Type="http://schemas.openxmlformats.org/officeDocument/2006/relationships/customXml" Target="../customXml/item1533.xml"/><Relationship Id="rId32" Type="http://schemas.openxmlformats.org/officeDocument/2006/relationships/customXml" Target="../customXml/item32.xml"/><Relationship Id="rId1600" Type="http://schemas.openxmlformats.org/officeDocument/2006/relationships/slide" Target="slides/slide32.xml"/><Relationship Id="rId181" Type="http://schemas.openxmlformats.org/officeDocument/2006/relationships/customXml" Target="../customXml/item181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998" Type="http://schemas.openxmlformats.org/officeDocument/2006/relationships/customXml" Target="../customXml/item998.xml"/><Relationship Id="rId1183" Type="http://schemas.openxmlformats.org/officeDocument/2006/relationships/customXml" Target="../customXml/item1183.xml"/><Relationship Id="rId1390" Type="http://schemas.openxmlformats.org/officeDocument/2006/relationships/customXml" Target="../customXml/item1390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customXml" Target="../customXml/item858.xml"/><Relationship Id="rId1043" Type="http://schemas.openxmlformats.org/officeDocument/2006/relationships/customXml" Target="../customXml/item1043.xml"/><Relationship Id="rId1488" Type="http://schemas.openxmlformats.org/officeDocument/2006/relationships/customXml" Target="../customXml/item1488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250" Type="http://schemas.openxmlformats.org/officeDocument/2006/relationships/customXml" Target="../customXml/item1250.xml"/><Relationship Id="rId1348" Type="http://schemas.openxmlformats.org/officeDocument/2006/relationships/customXml" Target="../customXml/item1348.xml"/><Relationship Id="rId1555" Type="http://schemas.openxmlformats.org/officeDocument/2006/relationships/customXml" Target="../customXml/item1555.xml"/><Relationship Id="rId1110" Type="http://schemas.openxmlformats.org/officeDocument/2006/relationships/customXml" Target="../customXml/item1110.xml"/><Relationship Id="rId1208" Type="http://schemas.openxmlformats.org/officeDocument/2006/relationships/customXml" Target="../customXml/item1208.xml"/><Relationship Id="rId1415" Type="http://schemas.openxmlformats.org/officeDocument/2006/relationships/customXml" Target="../customXml/item1415.xml"/><Relationship Id="rId54" Type="http://schemas.openxmlformats.org/officeDocument/2006/relationships/customXml" Target="../customXml/item54.xml"/><Relationship Id="rId1622" Type="http://schemas.openxmlformats.org/officeDocument/2006/relationships/slide" Target="slides/slide54.xml"/><Relationship Id="rId270" Type="http://schemas.openxmlformats.org/officeDocument/2006/relationships/customXml" Target="../customXml/item270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1272" Type="http://schemas.openxmlformats.org/officeDocument/2006/relationships/customXml" Target="../customXml/item1272.xml"/><Relationship Id="rId502" Type="http://schemas.openxmlformats.org/officeDocument/2006/relationships/customXml" Target="../customXml/item502.xml"/><Relationship Id="rId947" Type="http://schemas.openxmlformats.org/officeDocument/2006/relationships/customXml" Target="../customXml/item947.xml"/><Relationship Id="rId1132" Type="http://schemas.openxmlformats.org/officeDocument/2006/relationships/customXml" Target="../customXml/item1132.xml"/><Relationship Id="rId1577" Type="http://schemas.openxmlformats.org/officeDocument/2006/relationships/slide" Target="slides/slide9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1437" Type="http://schemas.openxmlformats.org/officeDocument/2006/relationships/customXml" Target="../customXml/item1437.xml"/><Relationship Id="rId1644" Type="http://schemas.openxmlformats.org/officeDocument/2006/relationships/presProps" Target="presProps.xml"/><Relationship Id="rId1504" Type="http://schemas.openxmlformats.org/officeDocument/2006/relationships/customXml" Target="../customXml/item1504.xml"/><Relationship Id="rId292" Type="http://schemas.openxmlformats.org/officeDocument/2006/relationships/customXml" Target="../customXml/item292.xml"/><Relationship Id="rId597" Type="http://schemas.openxmlformats.org/officeDocument/2006/relationships/customXml" Target="../customXml/item597.xml"/><Relationship Id="rId152" Type="http://schemas.openxmlformats.org/officeDocument/2006/relationships/customXml" Target="../customXml/item152.xml"/><Relationship Id="rId457" Type="http://schemas.openxmlformats.org/officeDocument/2006/relationships/customXml" Target="../customXml/item457.xml"/><Relationship Id="rId1087" Type="http://schemas.openxmlformats.org/officeDocument/2006/relationships/customXml" Target="../customXml/item1087.xml"/><Relationship Id="rId1294" Type="http://schemas.openxmlformats.org/officeDocument/2006/relationships/customXml" Target="../customXml/item1294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969" Type="http://schemas.openxmlformats.org/officeDocument/2006/relationships/customXml" Target="../customXml/item969.xml"/><Relationship Id="rId1599" Type="http://schemas.openxmlformats.org/officeDocument/2006/relationships/slide" Target="slides/slide31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1154" Type="http://schemas.openxmlformats.org/officeDocument/2006/relationships/customXml" Target="../customXml/item1154.xml"/><Relationship Id="rId1361" Type="http://schemas.openxmlformats.org/officeDocument/2006/relationships/customXml" Target="../customXml/item1361.xml"/><Relationship Id="rId1459" Type="http://schemas.openxmlformats.org/officeDocument/2006/relationships/customXml" Target="../customXml/item1459.xml"/><Relationship Id="rId98" Type="http://schemas.openxmlformats.org/officeDocument/2006/relationships/customXml" Target="../customXml/item98.xml"/><Relationship Id="rId829" Type="http://schemas.openxmlformats.org/officeDocument/2006/relationships/customXml" Target="../customXml/item829.xml"/><Relationship Id="rId1014" Type="http://schemas.openxmlformats.org/officeDocument/2006/relationships/customXml" Target="../customXml/item1014.xml"/><Relationship Id="rId1221" Type="http://schemas.openxmlformats.org/officeDocument/2006/relationships/customXml" Target="../customXml/item1221.xml"/><Relationship Id="rId1319" Type="http://schemas.openxmlformats.org/officeDocument/2006/relationships/customXml" Target="../customXml/item1319.xml"/><Relationship Id="rId1526" Type="http://schemas.openxmlformats.org/officeDocument/2006/relationships/customXml" Target="../customXml/item1526.xml"/><Relationship Id="rId25" Type="http://schemas.openxmlformats.org/officeDocument/2006/relationships/customXml" Target="../customXml/item25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41" Type="http://schemas.openxmlformats.org/officeDocument/2006/relationships/customXml" Target="../customXml/item241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176" Type="http://schemas.openxmlformats.org/officeDocument/2006/relationships/customXml" Target="../customXml/item1176.xml"/><Relationship Id="rId1383" Type="http://schemas.openxmlformats.org/officeDocument/2006/relationships/customXml" Target="../customXml/item1383.xml"/><Relationship Id="rId101" Type="http://schemas.openxmlformats.org/officeDocument/2006/relationships/customXml" Target="../customXml/item101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1243" Type="http://schemas.openxmlformats.org/officeDocument/2006/relationships/customXml" Target="../customXml/item1243.xml"/><Relationship Id="rId1590" Type="http://schemas.openxmlformats.org/officeDocument/2006/relationships/slide" Target="slides/slide22.xml"/><Relationship Id="rId613" Type="http://schemas.openxmlformats.org/officeDocument/2006/relationships/customXml" Target="../customXml/item613.xml"/><Relationship Id="rId820" Type="http://schemas.openxmlformats.org/officeDocument/2006/relationships/customXml" Target="../customXml/item820.xml"/><Relationship Id="rId918" Type="http://schemas.openxmlformats.org/officeDocument/2006/relationships/customXml" Target="../customXml/item918.xml"/><Relationship Id="rId1450" Type="http://schemas.openxmlformats.org/officeDocument/2006/relationships/customXml" Target="../customXml/item1450.xml"/><Relationship Id="rId1548" Type="http://schemas.openxmlformats.org/officeDocument/2006/relationships/customXml" Target="../customXml/item1548.xml"/><Relationship Id="rId1103" Type="http://schemas.openxmlformats.org/officeDocument/2006/relationships/customXml" Target="../customXml/item1103.xml"/><Relationship Id="rId1310" Type="http://schemas.openxmlformats.org/officeDocument/2006/relationships/customXml" Target="../customXml/item1310.xml"/><Relationship Id="rId1408" Type="http://schemas.openxmlformats.org/officeDocument/2006/relationships/customXml" Target="../customXml/item1408.xml"/><Relationship Id="rId47" Type="http://schemas.openxmlformats.org/officeDocument/2006/relationships/customXml" Target="../customXml/item47.xml"/><Relationship Id="rId1615" Type="http://schemas.openxmlformats.org/officeDocument/2006/relationships/slide" Target="slides/slide47.xml"/><Relationship Id="rId196" Type="http://schemas.openxmlformats.org/officeDocument/2006/relationships/customXml" Target="../customXml/item196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1198" Type="http://schemas.openxmlformats.org/officeDocument/2006/relationships/customXml" Target="../customXml/item1198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1265" Type="http://schemas.openxmlformats.org/officeDocument/2006/relationships/customXml" Target="../customXml/item1265.xml"/><Relationship Id="rId1472" Type="http://schemas.openxmlformats.org/officeDocument/2006/relationships/customXml" Target="../customXml/item1472.xml"/><Relationship Id="rId702" Type="http://schemas.openxmlformats.org/officeDocument/2006/relationships/customXml" Target="../customXml/item702.xml"/><Relationship Id="rId1125" Type="http://schemas.openxmlformats.org/officeDocument/2006/relationships/customXml" Target="../customXml/item1125.xml"/><Relationship Id="rId1332" Type="http://schemas.openxmlformats.org/officeDocument/2006/relationships/customXml" Target="../customXml/item1332.xml"/><Relationship Id="rId69" Type="http://schemas.openxmlformats.org/officeDocument/2006/relationships/customXml" Target="../customXml/item69.xml"/><Relationship Id="rId1637" Type="http://schemas.openxmlformats.org/officeDocument/2006/relationships/slide" Target="slides/slide69.xml"/><Relationship Id="rId285" Type="http://schemas.openxmlformats.org/officeDocument/2006/relationships/customXml" Target="../customXml/item285.xml"/><Relationship Id="rId492" Type="http://schemas.openxmlformats.org/officeDocument/2006/relationships/customXml" Target="../customXml/item492.xml"/><Relationship Id="rId797" Type="http://schemas.openxmlformats.org/officeDocument/2006/relationships/customXml" Target="../customXml/item797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1287" Type="http://schemas.openxmlformats.org/officeDocument/2006/relationships/customXml" Target="../customXml/item1287.xml"/><Relationship Id="rId212" Type="http://schemas.openxmlformats.org/officeDocument/2006/relationships/customXml" Target="../customXml/item212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1494" Type="http://schemas.openxmlformats.org/officeDocument/2006/relationships/customXml" Target="../customXml/item1494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1147" Type="http://schemas.openxmlformats.org/officeDocument/2006/relationships/customXml" Target="../customXml/item1147.xml"/><Relationship Id="rId1354" Type="http://schemas.openxmlformats.org/officeDocument/2006/relationships/customXml" Target="../customXml/item1354.xml"/><Relationship Id="rId1561" Type="http://schemas.openxmlformats.org/officeDocument/2006/relationships/customXml" Target="../customXml/item1561.xml"/><Relationship Id="rId60" Type="http://schemas.openxmlformats.org/officeDocument/2006/relationships/customXml" Target="../customXml/item60.xml"/><Relationship Id="rId1007" Type="http://schemas.openxmlformats.org/officeDocument/2006/relationships/customXml" Target="../customXml/item1007.xml"/><Relationship Id="rId1214" Type="http://schemas.openxmlformats.org/officeDocument/2006/relationships/customXml" Target="../customXml/item1214.xml"/><Relationship Id="rId1421" Type="http://schemas.openxmlformats.org/officeDocument/2006/relationships/customXml" Target="../customXml/item1421.xml"/><Relationship Id="rId1519" Type="http://schemas.openxmlformats.org/officeDocument/2006/relationships/customXml" Target="../customXml/item1519.xml"/><Relationship Id="rId18" Type="http://schemas.openxmlformats.org/officeDocument/2006/relationships/customXml" Target="../customXml/item18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234" Type="http://schemas.openxmlformats.org/officeDocument/2006/relationships/customXml" Target="../customXml/item234.xml"/><Relationship Id="rId679" Type="http://schemas.openxmlformats.org/officeDocument/2006/relationships/customXml" Target="../customXml/item679.xml"/><Relationship Id="rId886" Type="http://schemas.openxmlformats.org/officeDocument/2006/relationships/customXml" Target="../customXml/item886.xml"/><Relationship Id="rId2" Type="http://schemas.openxmlformats.org/officeDocument/2006/relationships/customXml" Target="../customXml/item2.xml"/><Relationship Id="rId441" Type="http://schemas.openxmlformats.org/officeDocument/2006/relationships/customXml" Target="../customXml/item441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071" Type="http://schemas.openxmlformats.org/officeDocument/2006/relationships/customXml" Target="../customXml/item1071.xml"/><Relationship Id="rId1169" Type="http://schemas.openxmlformats.org/officeDocument/2006/relationships/customXml" Target="../customXml/item1169.xml"/><Relationship Id="rId1376" Type="http://schemas.openxmlformats.org/officeDocument/2006/relationships/customXml" Target="../customXml/item1376.xml"/><Relationship Id="rId1583" Type="http://schemas.openxmlformats.org/officeDocument/2006/relationships/slide" Target="slides/slide15.xml"/><Relationship Id="rId301" Type="http://schemas.openxmlformats.org/officeDocument/2006/relationships/customXml" Target="../customXml/item30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1236" Type="http://schemas.openxmlformats.org/officeDocument/2006/relationships/customXml" Target="../customXml/item1236.xml"/><Relationship Id="rId82" Type="http://schemas.openxmlformats.org/officeDocument/2006/relationships/customXml" Target="../customXml/item8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Relationship Id="rId1443" Type="http://schemas.openxmlformats.org/officeDocument/2006/relationships/customXml" Target="../customXml/item1443.xml"/><Relationship Id="rId1303" Type="http://schemas.openxmlformats.org/officeDocument/2006/relationships/customXml" Target="../customXml/item1303.xml"/><Relationship Id="rId1510" Type="http://schemas.openxmlformats.org/officeDocument/2006/relationships/customXml" Target="../customXml/item1510.xml"/><Relationship Id="rId1608" Type="http://schemas.openxmlformats.org/officeDocument/2006/relationships/slide" Target="slides/slide40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customXml" Target="../customXml/item1093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1160" Type="http://schemas.openxmlformats.org/officeDocument/2006/relationships/customXml" Target="../customXml/item1160.xml"/><Relationship Id="rId1398" Type="http://schemas.openxmlformats.org/officeDocument/2006/relationships/customXml" Target="../customXml/item1398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1258" Type="http://schemas.openxmlformats.org/officeDocument/2006/relationships/customXml" Target="../customXml/item1258.xml"/><Relationship Id="rId1465" Type="http://schemas.openxmlformats.org/officeDocument/2006/relationships/customXml" Target="../customXml/item1465.xml"/><Relationship Id="rId1020" Type="http://schemas.openxmlformats.org/officeDocument/2006/relationships/customXml" Target="../customXml/item1020.xml"/><Relationship Id="rId1118" Type="http://schemas.openxmlformats.org/officeDocument/2006/relationships/customXml" Target="../customXml/item1118.xml"/><Relationship Id="rId1325" Type="http://schemas.openxmlformats.org/officeDocument/2006/relationships/customXml" Target="../customXml/item1325.xml"/><Relationship Id="rId1532" Type="http://schemas.openxmlformats.org/officeDocument/2006/relationships/customXml" Target="../customXml/item1532.xml"/><Relationship Id="rId902" Type="http://schemas.openxmlformats.org/officeDocument/2006/relationships/customXml" Target="../customXml/item902.xml"/><Relationship Id="rId31" Type="http://schemas.openxmlformats.org/officeDocument/2006/relationships/customXml" Target="../customXml/item31.xml"/><Relationship Id="rId180" Type="http://schemas.openxmlformats.org/officeDocument/2006/relationships/customXml" Target="../customXml/item180.xml"/><Relationship Id="rId278" Type="http://schemas.openxmlformats.org/officeDocument/2006/relationships/customXml" Target="../customXml/item278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997" Type="http://schemas.openxmlformats.org/officeDocument/2006/relationships/customXml" Target="../customXml/item997.xml"/><Relationship Id="rId1182" Type="http://schemas.openxmlformats.org/officeDocument/2006/relationships/customXml" Target="../customXml/item1182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857" Type="http://schemas.openxmlformats.org/officeDocument/2006/relationships/customXml" Target="../customXml/item857.xml"/><Relationship Id="rId1042" Type="http://schemas.openxmlformats.org/officeDocument/2006/relationships/customXml" Target="../customXml/item1042.xml"/><Relationship Id="rId1487" Type="http://schemas.openxmlformats.org/officeDocument/2006/relationships/customXml" Target="../customXml/item1487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1347" Type="http://schemas.openxmlformats.org/officeDocument/2006/relationships/customXml" Target="../customXml/item1347.xml"/><Relationship Id="rId1554" Type="http://schemas.openxmlformats.org/officeDocument/2006/relationships/customXml" Target="../customXml/item1554.xml"/><Relationship Id="rId53" Type="http://schemas.openxmlformats.org/officeDocument/2006/relationships/customXml" Target="../customXml/item53.xml"/><Relationship Id="rId1207" Type="http://schemas.openxmlformats.org/officeDocument/2006/relationships/customXml" Target="../customXml/item1207.xml"/><Relationship Id="rId1414" Type="http://schemas.openxmlformats.org/officeDocument/2006/relationships/customXml" Target="../customXml/item1414.xml"/><Relationship Id="rId1621" Type="http://schemas.openxmlformats.org/officeDocument/2006/relationships/slide" Target="slides/slide53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79" Type="http://schemas.openxmlformats.org/officeDocument/2006/relationships/customXml" Target="../customXml/item879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739" Type="http://schemas.openxmlformats.org/officeDocument/2006/relationships/customXml" Target="../customXml/item739.xml"/><Relationship Id="rId1064" Type="http://schemas.openxmlformats.org/officeDocument/2006/relationships/customXml" Target="../customXml/item1064.xml"/><Relationship Id="rId1271" Type="http://schemas.openxmlformats.org/officeDocument/2006/relationships/customXml" Target="../customXml/item1271.xml"/><Relationship Id="rId1369" Type="http://schemas.openxmlformats.org/officeDocument/2006/relationships/customXml" Target="../customXml/item1369.xml"/><Relationship Id="rId1576" Type="http://schemas.openxmlformats.org/officeDocument/2006/relationships/slide" Target="slides/slide8.xml"/><Relationship Id="rId501" Type="http://schemas.openxmlformats.org/officeDocument/2006/relationships/customXml" Target="../customXml/item501.xml"/><Relationship Id="rId946" Type="http://schemas.openxmlformats.org/officeDocument/2006/relationships/customXml" Target="../customXml/item946.xml"/><Relationship Id="rId1131" Type="http://schemas.openxmlformats.org/officeDocument/2006/relationships/customXml" Target="../customXml/item1131.xml"/><Relationship Id="rId1229" Type="http://schemas.openxmlformats.org/officeDocument/2006/relationships/customXml" Target="../customXml/item1229.xml"/><Relationship Id="rId75" Type="http://schemas.openxmlformats.org/officeDocument/2006/relationships/customXml" Target="../customXml/item75.xml"/><Relationship Id="rId806" Type="http://schemas.openxmlformats.org/officeDocument/2006/relationships/customXml" Target="../customXml/item806.xml"/><Relationship Id="rId1436" Type="http://schemas.openxmlformats.org/officeDocument/2006/relationships/customXml" Target="../customXml/item1436.xml"/><Relationship Id="rId1643" Type="http://schemas.openxmlformats.org/officeDocument/2006/relationships/commentAuthors" Target="commentAuthors.xml"/><Relationship Id="rId1503" Type="http://schemas.openxmlformats.org/officeDocument/2006/relationships/customXml" Target="../customXml/item1503.xml"/><Relationship Id="rId291" Type="http://schemas.openxmlformats.org/officeDocument/2006/relationships/customXml" Target="../customXml/item291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customXml" Target="../customXml/item1086.xml"/><Relationship Id="rId1293" Type="http://schemas.openxmlformats.org/officeDocument/2006/relationships/customXml" Target="../customXml/item1293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968" Type="http://schemas.openxmlformats.org/officeDocument/2006/relationships/customXml" Target="../customXml/item968.xml"/><Relationship Id="rId1153" Type="http://schemas.openxmlformats.org/officeDocument/2006/relationships/customXml" Target="../customXml/item1153.xml"/><Relationship Id="rId1598" Type="http://schemas.openxmlformats.org/officeDocument/2006/relationships/slide" Target="slides/slide30.xml"/><Relationship Id="rId97" Type="http://schemas.openxmlformats.org/officeDocument/2006/relationships/customXml" Target="../customXml/item97.xml"/><Relationship Id="rId730" Type="http://schemas.openxmlformats.org/officeDocument/2006/relationships/customXml" Target="../customXml/item730.xml"/><Relationship Id="rId828" Type="http://schemas.openxmlformats.org/officeDocument/2006/relationships/customXml" Target="../customXml/item828.xml"/><Relationship Id="rId1013" Type="http://schemas.openxmlformats.org/officeDocument/2006/relationships/customXml" Target="../customXml/item1013.xml"/><Relationship Id="rId1360" Type="http://schemas.openxmlformats.org/officeDocument/2006/relationships/customXml" Target="../customXml/item1360.xml"/><Relationship Id="rId1458" Type="http://schemas.openxmlformats.org/officeDocument/2006/relationships/customXml" Target="../customXml/item1458.xml"/><Relationship Id="rId1220" Type="http://schemas.openxmlformats.org/officeDocument/2006/relationships/customXml" Target="../customXml/item1220.xml"/><Relationship Id="rId1318" Type="http://schemas.openxmlformats.org/officeDocument/2006/relationships/customXml" Target="../customXml/item1318.xml"/><Relationship Id="rId1525" Type="http://schemas.openxmlformats.org/officeDocument/2006/relationships/customXml" Target="../customXml/item1525.xml"/><Relationship Id="rId24" Type="http://schemas.openxmlformats.org/officeDocument/2006/relationships/customXml" Target="../customXml/item24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100" Type="http://schemas.openxmlformats.org/officeDocument/2006/relationships/customXml" Target="../customXml/item100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175" Type="http://schemas.openxmlformats.org/officeDocument/2006/relationships/customXml" Target="../customXml/item1175.xml"/><Relationship Id="rId1382" Type="http://schemas.openxmlformats.org/officeDocument/2006/relationships/customXml" Target="../customXml/item1382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1242" Type="http://schemas.openxmlformats.org/officeDocument/2006/relationships/customXml" Target="../customXml/item1242.xml"/><Relationship Id="rId917" Type="http://schemas.openxmlformats.org/officeDocument/2006/relationships/customXml" Target="../customXml/item917.xml"/><Relationship Id="rId1102" Type="http://schemas.openxmlformats.org/officeDocument/2006/relationships/customXml" Target="../customXml/item1102.xml"/><Relationship Id="rId1547" Type="http://schemas.openxmlformats.org/officeDocument/2006/relationships/customXml" Target="../customXml/item1547.xml"/><Relationship Id="rId46" Type="http://schemas.openxmlformats.org/officeDocument/2006/relationships/customXml" Target="../customXml/item46.xml"/><Relationship Id="rId1407" Type="http://schemas.openxmlformats.org/officeDocument/2006/relationships/customXml" Target="../customXml/item1407.xml"/><Relationship Id="rId1614" Type="http://schemas.openxmlformats.org/officeDocument/2006/relationships/slide" Target="slides/slide46.xml"/><Relationship Id="rId195" Type="http://schemas.openxmlformats.org/officeDocument/2006/relationships/customXml" Target="../customXml/item195.xml"/><Relationship Id="rId262" Type="http://schemas.openxmlformats.org/officeDocument/2006/relationships/customXml" Target="../customXml/item262.xml"/><Relationship Id="rId567" Type="http://schemas.openxmlformats.org/officeDocument/2006/relationships/customXml" Target="../customXml/item567.xml"/><Relationship Id="rId1197" Type="http://schemas.openxmlformats.org/officeDocument/2006/relationships/customXml" Target="../customXml/item1197.xml"/><Relationship Id="rId122" Type="http://schemas.openxmlformats.org/officeDocument/2006/relationships/customXml" Target="../customXml/item122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1264" Type="http://schemas.openxmlformats.org/officeDocument/2006/relationships/customXml" Target="../customXml/item1264.xml"/><Relationship Id="rId1471" Type="http://schemas.openxmlformats.org/officeDocument/2006/relationships/customXml" Target="../customXml/item1471.xml"/><Relationship Id="rId1569" Type="http://schemas.openxmlformats.org/officeDocument/2006/relationships/slide" Target="slides/slide1.xml"/><Relationship Id="rId701" Type="http://schemas.openxmlformats.org/officeDocument/2006/relationships/customXml" Target="../customXml/item701.xml"/><Relationship Id="rId939" Type="http://schemas.openxmlformats.org/officeDocument/2006/relationships/customXml" Target="../customXml/item939.xml"/><Relationship Id="rId1124" Type="http://schemas.openxmlformats.org/officeDocument/2006/relationships/customXml" Target="../customXml/item1124.xml"/><Relationship Id="rId1331" Type="http://schemas.openxmlformats.org/officeDocument/2006/relationships/customXml" Target="../customXml/item1331.xml"/><Relationship Id="rId68" Type="http://schemas.openxmlformats.org/officeDocument/2006/relationships/customXml" Target="../customXml/item68.xml"/><Relationship Id="rId1429" Type="http://schemas.openxmlformats.org/officeDocument/2006/relationships/customXml" Target="../customXml/item1429.xml"/><Relationship Id="rId1636" Type="http://schemas.openxmlformats.org/officeDocument/2006/relationships/slide" Target="slides/slide68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144" Type="http://schemas.openxmlformats.org/officeDocument/2006/relationships/customXml" Target="../customXml/item144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351" Type="http://schemas.openxmlformats.org/officeDocument/2006/relationships/customXml" Target="../customXml/item351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customXml" Target="../customXml/item1079.xml"/><Relationship Id="rId1286" Type="http://schemas.openxmlformats.org/officeDocument/2006/relationships/customXml" Target="../customXml/item1286.xml"/><Relationship Id="rId1493" Type="http://schemas.openxmlformats.org/officeDocument/2006/relationships/customXml" Target="../customXml/item1493.xml"/><Relationship Id="rId211" Type="http://schemas.openxmlformats.org/officeDocument/2006/relationships/customXml" Target="../customXml/item211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1146" Type="http://schemas.openxmlformats.org/officeDocument/2006/relationships/customXml" Target="../customXml/item1146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353" Type="http://schemas.openxmlformats.org/officeDocument/2006/relationships/customXml" Target="../customXml/item1353.xml"/><Relationship Id="rId1560" Type="http://schemas.openxmlformats.org/officeDocument/2006/relationships/customXml" Target="../customXml/item1560.xml"/><Relationship Id="rId1213" Type="http://schemas.openxmlformats.org/officeDocument/2006/relationships/customXml" Target="../customXml/item1213.xml"/><Relationship Id="rId1420" Type="http://schemas.openxmlformats.org/officeDocument/2006/relationships/customXml" Target="../customXml/item1420.xml"/><Relationship Id="rId1518" Type="http://schemas.openxmlformats.org/officeDocument/2006/relationships/customXml" Target="../customXml/item1518.xml"/><Relationship Id="rId17" Type="http://schemas.openxmlformats.org/officeDocument/2006/relationships/customXml" Target="../customXml/item17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1070" Type="http://schemas.openxmlformats.org/officeDocument/2006/relationships/customXml" Target="../customXml/item1070.xml"/><Relationship Id="rId300" Type="http://schemas.openxmlformats.org/officeDocument/2006/relationships/customXml" Target="../customXml/item30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1168" Type="http://schemas.openxmlformats.org/officeDocument/2006/relationships/customXml" Target="../customXml/item1168.xml"/><Relationship Id="rId1375" Type="http://schemas.openxmlformats.org/officeDocument/2006/relationships/customXml" Target="../customXml/item1375.xml"/><Relationship Id="rId1582" Type="http://schemas.openxmlformats.org/officeDocument/2006/relationships/slide" Target="slides/slide14.xml"/><Relationship Id="rId81" Type="http://schemas.openxmlformats.org/officeDocument/2006/relationships/customXml" Target="../customXml/item8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1235" Type="http://schemas.openxmlformats.org/officeDocument/2006/relationships/customXml" Target="../customXml/item1235.xml"/><Relationship Id="rId1442" Type="http://schemas.openxmlformats.org/officeDocument/2006/relationships/customXml" Target="../customXml/item1442.xml"/><Relationship Id="rId1302" Type="http://schemas.openxmlformats.org/officeDocument/2006/relationships/customXml" Target="../customXml/item1302.xml"/><Relationship Id="rId39" Type="http://schemas.openxmlformats.org/officeDocument/2006/relationships/customXml" Target="../customXml/item39.xml"/><Relationship Id="rId1607" Type="http://schemas.openxmlformats.org/officeDocument/2006/relationships/slide" Target="slides/slide39.xml"/><Relationship Id="rId188" Type="http://schemas.openxmlformats.org/officeDocument/2006/relationships/customXml" Target="../customXml/item188.xml"/><Relationship Id="rId395" Type="http://schemas.openxmlformats.org/officeDocument/2006/relationships/customXml" Target="../customXml/item395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customXml" Target="../customXml/item1092.xml"/><Relationship Id="rId1397" Type="http://schemas.openxmlformats.org/officeDocument/2006/relationships/customXml" Target="../customXml/item1397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1257" Type="http://schemas.openxmlformats.org/officeDocument/2006/relationships/customXml" Target="../customXml/item1257.xml"/><Relationship Id="rId1464" Type="http://schemas.openxmlformats.org/officeDocument/2006/relationships/customXml" Target="../customXml/item1464.xml"/><Relationship Id="rId901" Type="http://schemas.openxmlformats.org/officeDocument/2006/relationships/customXml" Target="../customXml/item901.xml"/><Relationship Id="rId1117" Type="http://schemas.openxmlformats.org/officeDocument/2006/relationships/customXml" Target="../customXml/item1117.xml"/><Relationship Id="rId1324" Type="http://schemas.openxmlformats.org/officeDocument/2006/relationships/customXml" Target="../customXml/item1324.xml"/><Relationship Id="rId1531" Type="http://schemas.openxmlformats.org/officeDocument/2006/relationships/customXml" Target="../customXml/item1531.xml"/><Relationship Id="rId30" Type="http://schemas.openxmlformats.org/officeDocument/2006/relationships/customXml" Target="../customXml/item30.xml"/><Relationship Id="rId1629" Type="http://schemas.openxmlformats.org/officeDocument/2006/relationships/slide" Target="slides/slide61.xml"/><Relationship Id="rId277" Type="http://schemas.openxmlformats.org/officeDocument/2006/relationships/customXml" Target="../customXml/item277.xml"/><Relationship Id="rId484" Type="http://schemas.openxmlformats.org/officeDocument/2006/relationships/customXml" Target="../customXml/item484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89" Type="http://schemas.openxmlformats.org/officeDocument/2006/relationships/customXml" Target="../customXml/item789.xml"/><Relationship Id="rId996" Type="http://schemas.openxmlformats.org/officeDocument/2006/relationships/customXml" Target="../customXml/item996.xml"/><Relationship Id="rId551" Type="http://schemas.openxmlformats.org/officeDocument/2006/relationships/customXml" Target="../customXml/item551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181" Type="http://schemas.openxmlformats.org/officeDocument/2006/relationships/customXml" Target="../customXml/item1181.xml"/><Relationship Id="rId1279" Type="http://schemas.openxmlformats.org/officeDocument/2006/relationships/customXml" Target="../customXml/item1279.xml"/><Relationship Id="rId1486" Type="http://schemas.openxmlformats.org/officeDocument/2006/relationships/customXml" Target="../customXml/item1486.xml"/><Relationship Id="rId204" Type="http://schemas.openxmlformats.org/officeDocument/2006/relationships/customXml" Target="../customXml/item204.xml"/><Relationship Id="rId411" Type="http://schemas.openxmlformats.org/officeDocument/2006/relationships/customXml" Target="../customXml/item411.xml"/><Relationship Id="rId509" Type="http://schemas.openxmlformats.org/officeDocument/2006/relationships/customXml" Target="../customXml/item509.xml"/><Relationship Id="rId1041" Type="http://schemas.openxmlformats.org/officeDocument/2006/relationships/customXml" Target="../customXml/item1041.xml"/><Relationship Id="rId1139" Type="http://schemas.openxmlformats.org/officeDocument/2006/relationships/customXml" Target="../customXml/item1139.xml"/><Relationship Id="rId1346" Type="http://schemas.openxmlformats.org/officeDocument/2006/relationships/customXml" Target="../customXml/item1346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1553" Type="http://schemas.openxmlformats.org/officeDocument/2006/relationships/customXml" Target="../customXml/item1553.xml"/><Relationship Id="rId52" Type="http://schemas.openxmlformats.org/officeDocument/2006/relationships/customXml" Target="../customXml/item52.xml"/><Relationship Id="rId1206" Type="http://schemas.openxmlformats.org/officeDocument/2006/relationships/customXml" Target="../customXml/item1206.xml"/><Relationship Id="rId1413" Type="http://schemas.openxmlformats.org/officeDocument/2006/relationships/customXml" Target="../customXml/item1413.xml"/><Relationship Id="rId1620" Type="http://schemas.openxmlformats.org/officeDocument/2006/relationships/slide" Target="slides/slide52.xml"/><Relationship Id="rId299" Type="http://schemas.openxmlformats.org/officeDocument/2006/relationships/customXml" Target="../customXml/item299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1270" Type="http://schemas.openxmlformats.org/officeDocument/2006/relationships/customXml" Target="../customXml/item1270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1368" Type="http://schemas.openxmlformats.org/officeDocument/2006/relationships/customXml" Target="../customXml/item1368.xml"/><Relationship Id="rId1575" Type="http://schemas.openxmlformats.org/officeDocument/2006/relationships/slide" Target="slides/slide7.xml"/><Relationship Id="rId74" Type="http://schemas.openxmlformats.org/officeDocument/2006/relationships/customXml" Target="../customXml/item74.xml"/><Relationship Id="rId500" Type="http://schemas.openxmlformats.org/officeDocument/2006/relationships/customXml" Target="../customXml/item500.xml"/><Relationship Id="rId805" Type="http://schemas.openxmlformats.org/officeDocument/2006/relationships/customXml" Target="../customXml/item805.xml"/><Relationship Id="rId1130" Type="http://schemas.openxmlformats.org/officeDocument/2006/relationships/customXml" Target="../customXml/item1130.xml"/><Relationship Id="rId1228" Type="http://schemas.openxmlformats.org/officeDocument/2006/relationships/customXml" Target="../customXml/item1228.xml"/><Relationship Id="rId1435" Type="http://schemas.openxmlformats.org/officeDocument/2006/relationships/customXml" Target="../customXml/item1435.xml"/><Relationship Id="rId1642" Type="http://schemas.openxmlformats.org/officeDocument/2006/relationships/notesMaster" Target="notesMasters/notesMaster1.xml"/><Relationship Id="rId1502" Type="http://schemas.openxmlformats.org/officeDocument/2006/relationships/customXml" Target="../customXml/item1502.xml"/><Relationship Id="rId290" Type="http://schemas.openxmlformats.org/officeDocument/2006/relationships/customXml" Target="../customXml/item290.xml"/><Relationship Id="rId388" Type="http://schemas.openxmlformats.org/officeDocument/2006/relationships/customXml" Target="../customXml/item388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customXml" Target="../customXml/item1085.xml"/><Relationship Id="rId1292" Type="http://schemas.openxmlformats.org/officeDocument/2006/relationships/customXml" Target="../customXml/item129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1152" Type="http://schemas.openxmlformats.org/officeDocument/2006/relationships/customXml" Target="../customXml/item1152.xml"/><Relationship Id="rId1597" Type="http://schemas.openxmlformats.org/officeDocument/2006/relationships/slide" Target="slides/slide29.xml"/><Relationship Id="rId96" Type="http://schemas.openxmlformats.org/officeDocument/2006/relationships/customXml" Target="../customXml/item96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1457" Type="http://schemas.openxmlformats.org/officeDocument/2006/relationships/customXml" Target="../customXml/item1457.xml"/><Relationship Id="rId1317" Type="http://schemas.openxmlformats.org/officeDocument/2006/relationships/customXml" Target="../customXml/item1317.xml"/><Relationship Id="rId1524" Type="http://schemas.openxmlformats.org/officeDocument/2006/relationships/customXml" Target="../customXml/item1524.xml"/><Relationship Id="rId23" Type="http://schemas.openxmlformats.org/officeDocument/2006/relationships/customXml" Target="../customXml/item23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84" Type="http://schemas.openxmlformats.org/officeDocument/2006/relationships/customXml" Target="../customXml/item684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89" Type="http://schemas.openxmlformats.org/officeDocument/2006/relationships/customXml" Target="../customXml/item989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174" Type="http://schemas.openxmlformats.org/officeDocument/2006/relationships/customXml" Target="../customXml/item1174.xml"/><Relationship Id="rId1381" Type="http://schemas.openxmlformats.org/officeDocument/2006/relationships/customXml" Target="../customXml/item1381.xml"/><Relationship Id="rId1479" Type="http://schemas.openxmlformats.org/officeDocument/2006/relationships/customXml" Target="../customXml/item1479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1241" Type="http://schemas.openxmlformats.org/officeDocument/2006/relationships/customXml" Target="../customXml/item1241.xml"/><Relationship Id="rId1339" Type="http://schemas.openxmlformats.org/officeDocument/2006/relationships/customXml" Target="../customXml/item1339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customXml" Target="../customXml/item1101.xml"/><Relationship Id="rId1546" Type="http://schemas.openxmlformats.org/officeDocument/2006/relationships/customXml" Target="../customXml/item1546.xml"/><Relationship Id="rId45" Type="http://schemas.openxmlformats.org/officeDocument/2006/relationships/customXml" Target="../customXml/item45.xml"/><Relationship Id="rId1406" Type="http://schemas.openxmlformats.org/officeDocument/2006/relationships/customXml" Target="../customXml/item1406.xml"/><Relationship Id="rId1613" Type="http://schemas.openxmlformats.org/officeDocument/2006/relationships/slide" Target="slides/slide45.xml"/><Relationship Id="rId194" Type="http://schemas.openxmlformats.org/officeDocument/2006/relationships/customXml" Target="../customXml/item194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196" Type="http://schemas.openxmlformats.org/officeDocument/2006/relationships/customXml" Target="../customXml/item1196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1263" Type="http://schemas.openxmlformats.org/officeDocument/2006/relationships/customXml" Target="../customXml/item1263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1470" Type="http://schemas.openxmlformats.org/officeDocument/2006/relationships/customXml" Target="../customXml/item1470.xml"/><Relationship Id="rId1568" Type="http://schemas.openxmlformats.org/officeDocument/2006/relationships/slideMaster" Target="slideMasters/slideMaster1.xml"/><Relationship Id="rId67" Type="http://schemas.openxmlformats.org/officeDocument/2006/relationships/customXml" Target="../customXml/item67.xml"/><Relationship Id="rId700" Type="http://schemas.openxmlformats.org/officeDocument/2006/relationships/customXml" Target="../customXml/item700.xml"/><Relationship Id="rId1123" Type="http://schemas.openxmlformats.org/officeDocument/2006/relationships/customXml" Target="../customXml/item1123.xml"/><Relationship Id="rId1330" Type="http://schemas.openxmlformats.org/officeDocument/2006/relationships/customXml" Target="../customXml/item1330.xml"/><Relationship Id="rId1428" Type="http://schemas.openxmlformats.org/officeDocument/2006/relationships/customXml" Target="../customXml/item1428.xml"/><Relationship Id="rId1635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038F-E072-4129-81C0-2BC8F59C2DE3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9217-63AD-44F0-B213-7FDE1197E1D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94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會員登入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410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55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63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老樣子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0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老樣子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41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630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拉霸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563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拉霸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716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拉霸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609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我的最愛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43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我的最愛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22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會員登入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96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23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520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48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賣家登入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77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賣家登入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014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賣家登入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47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賣家登入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663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賣家基本資料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3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16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2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會員登入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132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4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6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7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39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25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66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33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472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75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64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02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訂餐精靈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238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29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45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3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49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00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50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18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51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0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52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12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店家管理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>
                <a:solidFill>
                  <a:prstClr val="black"/>
                </a:solidFill>
              </a:rPr>
              <a:pPr/>
              <a:t>53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4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554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63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862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160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832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6425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廣告申請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49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優惠券管理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61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優惠券管理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4055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優惠券管理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17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23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68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0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訂餐精靈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09217-63AD-44F0-B213-7FDE1197E1DF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50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12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3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1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58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90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29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2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06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0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81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6714-E5F9-45B1-9DD3-D9AAE59484D0}" type="datetimeFigureOut">
              <a:rPr lang="zh-TW" altLang="en-US" smtClean="0"/>
              <a:pPr/>
              <a:t>2015/5/5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0CF0C-332F-4825-944D-49ADCDAA84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72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.xml"/><Relationship Id="rId18" Type="http://schemas.openxmlformats.org/officeDocument/2006/relationships/customXml" Target="../../customXml/item1388.xml"/><Relationship Id="rId26" Type="http://schemas.openxmlformats.org/officeDocument/2006/relationships/image" Target="../media/image13.png"/><Relationship Id="rId3" Type="http://schemas.openxmlformats.org/officeDocument/2006/relationships/customXml" Target="../../customXml/item395.xml"/><Relationship Id="rId21" Type="http://schemas.openxmlformats.org/officeDocument/2006/relationships/customXml" Target="../../customXml/item1148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645.xml"/><Relationship Id="rId12" Type="http://schemas.openxmlformats.org/officeDocument/2006/relationships/customXml" Target="../../customXml/item1228.xml"/><Relationship Id="rId17" Type="http://schemas.openxmlformats.org/officeDocument/2006/relationships/customXml" Target="../../customXml/item443.xml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929.xml"/><Relationship Id="rId16" Type="http://schemas.openxmlformats.org/officeDocument/2006/relationships/customXml" Target="../../customXml/item1408.xml"/><Relationship Id="rId20" Type="http://schemas.openxmlformats.org/officeDocument/2006/relationships/customXml" Target="../../customXml/item822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1315.xml"/><Relationship Id="rId6" Type="http://schemas.openxmlformats.org/officeDocument/2006/relationships/customXml" Target="../../customXml/item291.xml"/><Relationship Id="rId11" Type="http://schemas.openxmlformats.org/officeDocument/2006/relationships/customXml" Target="../../customXml/item1041.xml"/><Relationship Id="rId24" Type="http://schemas.openxmlformats.org/officeDocument/2006/relationships/notesSlide" Target="../notesSlides/notesSlide4.xml"/><Relationship Id="rId32" Type="http://schemas.openxmlformats.org/officeDocument/2006/relationships/image" Target="../media/image26.gif"/><Relationship Id="rId5" Type="http://schemas.openxmlformats.org/officeDocument/2006/relationships/customXml" Target="../../customXml/item946.xml"/><Relationship Id="rId15" Type="http://schemas.openxmlformats.org/officeDocument/2006/relationships/customXml" Target="../../customXml/item537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6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67.xml"/><Relationship Id="rId19" Type="http://schemas.openxmlformats.org/officeDocument/2006/relationships/customXml" Target="../../customXml/item87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1117.xml"/><Relationship Id="rId9" Type="http://schemas.openxmlformats.org/officeDocument/2006/relationships/customXml" Target="../../customXml/item1267.xml"/><Relationship Id="rId14" Type="http://schemas.openxmlformats.org/officeDocument/2006/relationships/customXml" Target="../../customXml/item860.xml"/><Relationship Id="rId22" Type="http://schemas.openxmlformats.org/officeDocument/2006/relationships/customXml" Target="../../customXml/item1132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149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24.xml"/><Relationship Id="rId13" Type="http://schemas.openxmlformats.org/officeDocument/2006/relationships/customXml" Target="../../customXml/item699.xml"/><Relationship Id="rId18" Type="http://schemas.openxmlformats.org/officeDocument/2006/relationships/customXml" Target="../../customXml/item680.xml"/><Relationship Id="rId26" Type="http://schemas.openxmlformats.org/officeDocument/2006/relationships/image" Target="../media/image18.png"/><Relationship Id="rId3" Type="http://schemas.openxmlformats.org/officeDocument/2006/relationships/customXml" Target="../../customXml/item212.xml"/><Relationship Id="rId21" Type="http://schemas.openxmlformats.org/officeDocument/2006/relationships/image" Target="../media/image12.png"/><Relationship Id="rId7" Type="http://schemas.openxmlformats.org/officeDocument/2006/relationships/customXml" Target="../../customXml/item865.xml"/><Relationship Id="rId12" Type="http://schemas.openxmlformats.org/officeDocument/2006/relationships/customXml" Target="../../customXml/item952.xml"/><Relationship Id="rId17" Type="http://schemas.openxmlformats.org/officeDocument/2006/relationships/customXml" Target="../../customXml/item39.xml"/><Relationship Id="rId25" Type="http://schemas.openxmlformats.org/officeDocument/2006/relationships/image" Target="../media/image17.png"/><Relationship Id="rId2" Type="http://schemas.openxmlformats.org/officeDocument/2006/relationships/customXml" Target="../../customXml/item401.xml"/><Relationship Id="rId16" Type="http://schemas.openxmlformats.org/officeDocument/2006/relationships/customXml" Target="../../customXml/item928.xml"/><Relationship Id="rId20" Type="http://schemas.openxmlformats.org/officeDocument/2006/relationships/notesSlide" Target="../notesSlides/notesSlide5.xml"/><Relationship Id="rId29" Type="http://schemas.openxmlformats.org/officeDocument/2006/relationships/image" Target="../media/image29.emf"/><Relationship Id="rId1" Type="http://schemas.openxmlformats.org/officeDocument/2006/relationships/customXml" Target="../../customXml/item491.xml"/><Relationship Id="rId6" Type="http://schemas.openxmlformats.org/officeDocument/2006/relationships/customXml" Target="../../customXml/item1530.xml"/><Relationship Id="rId11" Type="http://schemas.openxmlformats.org/officeDocument/2006/relationships/customXml" Target="../../customXml/item594.xml"/><Relationship Id="rId24" Type="http://schemas.openxmlformats.org/officeDocument/2006/relationships/image" Target="../media/image16.png"/><Relationship Id="rId32" Type="http://schemas.openxmlformats.org/officeDocument/2006/relationships/image" Target="../media/image31.jpeg"/><Relationship Id="rId5" Type="http://schemas.openxmlformats.org/officeDocument/2006/relationships/customXml" Target="../../customXml/item595.xml"/><Relationship Id="rId15" Type="http://schemas.openxmlformats.org/officeDocument/2006/relationships/customXml" Target="../../customXml/item228.xml"/><Relationship Id="rId23" Type="http://schemas.openxmlformats.org/officeDocument/2006/relationships/image" Target="../media/image15.png"/><Relationship Id="rId28" Type="http://schemas.openxmlformats.org/officeDocument/2006/relationships/image" Target="../media/image28.png"/><Relationship Id="rId10" Type="http://schemas.openxmlformats.org/officeDocument/2006/relationships/customXml" Target="../../customXml/item559.xml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483.xml"/><Relationship Id="rId9" Type="http://schemas.openxmlformats.org/officeDocument/2006/relationships/customXml" Target="../../customXml/item1004.xml"/><Relationship Id="rId14" Type="http://schemas.openxmlformats.org/officeDocument/2006/relationships/customXml" Target="../../customXml/item1087.xml"/><Relationship Id="rId22" Type="http://schemas.openxmlformats.org/officeDocument/2006/relationships/image" Target="../media/image13.png"/><Relationship Id="rId27" Type="http://schemas.openxmlformats.org/officeDocument/2006/relationships/image" Target="../media/image22.png"/><Relationship Id="rId30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7.xml"/><Relationship Id="rId13" Type="http://schemas.openxmlformats.org/officeDocument/2006/relationships/customXml" Target="../../customXml/item1078.xml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28.png"/><Relationship Id="rId3" Type="http://schemas.openxmlformats.org/officeDocument/2006/relationships/customXml" Target="../../customXml/item36.xml"/><Relationship Id="rId21" Type="http://schemas.openxmlformats.org/officeDocument/2006/relationships/image" Target="../media/image15.png"/><Relationship Id="rId7" Type="http://schemas.openxmlformats.org/officeDocument/2006/relationships/customXml" Target="../../customXml/item1524.xml"/><Relationship Id="rId12" Type="http://schemas.openxmlformats.org/officeDocument/2006/relationships/customXml" Target="../../customXml/item289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2.png"/><Relationship Id="rId2" Type="http://schemas.openxmlformats.org/officeDocument/2006/relationships/customXml" Target="../../customXml/item178.xml"/><Relationship Id="rId16" Type="http://schemas.openxmlformats.org/officeDocument/2006/relationships/customXml" Target="../../customXml/item1035.xml"/><Relationship Id="rId20" Type="http://schemas.openxmlformats.org/officeDocument/2006/relationships/image" Target="../media/image13.png"/><Relationship Id="rId1" Type="http://schemas.openxmlformats.org/officeDocument/2006/relationships/customXml" Target="../../customXml/item1003.xml"/><Relationship Id="rId6" Type="http://schemas.openxmlformats.org/officeDocument/2006/relationships/customXml" Target="../../customXml/item790.xml"/><Relationship Id="rId11" Type="http://schemas.openxmlformats.org/officeDocument/2006/relationships/customXml" Target="../../customXml/item349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152.xml"/><Relationship Id="rId15" Type="http://schemas.openxmlformats.org/officeDocument/2006/relationships/customXml" Target="../../customXml/item1128.xml"/><Relationship Id="rId23" Type="http://schemas.openxmlformats.org/officeDocument/2006/relationships/image" Target="../media/image17.png"/><Relationship Id="rId28" Type="http://schemas.openxmlformats.org/officeDocument/2006/relationships/image" Target="../media/image32.emf"/><Relationship Id="rId10" Type="http://schemas.openxmlformats.org/officeDocument/2006/relationships/customXml" Target="../../customXml/item826.xml"/><Relationship Id="rId19" Type="http://schemas.openxmlformats.org/officeDocument/2006/relationships/image" Target="../media/image12.png"/><Relationship Id="rId4" Type="http://schemas.openxmlformats.org/officeDocument/2006/relationships/customXml" Target="../../customXml/item236.xml"/><Relationship Id="rId9" Type="http://schemas.openxmlformats.org/officeDocument/2006/relationships/customXml" Target="../../customXml/item669.xml"/><Relationship Id="rId14" Type="http://schemas.openxmlformats.org/officeDocument/2006/relationships/customXml" Target="../../customXml/item56.xml"/><Relationship Id="rId22" Type="http://schemas.openxmlformats.org/officeDocument/2006/relationships/image" Target="../media/image16.png"/><Relationship Id="rId27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55.xml"/><Relationship Id="rId13" Type="http://schemas.openxmlformats.org/officeDocument/2006/relationships/customXml" Target="../../customXml/item1234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22.png"/><Relationship Id="rId3" Type="http://schemas.openxmlformats.org/officeDocument/2006/relationships/customXml" Target="../../customXml/item749.xml"/><Relationship Id="rId21" Type="http://schemas.openxmlformats.org/officeDocument/2006/relationships/image" Target="../media/image13.png"/><Relationship Id="rId7" Type="http://schemas.openxmlformats.org/officeDocument/2006/relationships/customXml" Target="../../customXml/item1076.xml"/><Relationship Id="rId12" Type="http://schemas.openxmlformats.org/officeDocument/2006/relationships/customXml" Target="../../customXml/item1021.xml"/><Relationship Id="rId17" Type="http://schemas.openxmlformats.org/officeDocument/2006/relationships/customXml" Target="../../customXml/item371.xml"/><Relationship Id="rId25" Type="http://schemas.openxmlformats.org/officeDocument/2006/relationships/image" Target="../media/image18.png"/><Relationship Id="rId2" Type="http://schemas.openxmlformats.org/officeDocument/2006/relationships/customXml" Target="../../customXml/item271.xml"/><Relationship Id="rId16" Type="http://schemas.openxmlformats.org/officeDocument/2006/relationships/customXml" Target="../../customXml/item674.xml"/><Relationship Id="rId20" Type="http://schemas.openxmlformats.org/officeDocument/2006/relationships/image" Target="../media/image12.png"/><Relationship Id="rId29" Type="http://schemas.openxmlformats.org/officeDocument/2006/relationships/image" Target="../media/image30.emf"/><Relationship Id="rId1" Type="http://schemas.openxmlformats.org/officeDocument/2006/relationships/customXml" Target="../../customXml/item721.xml"/><Relationship Id="rId6" Type="http://schemas.openxmlformats.org/officeDocument/2006/relationships/customXml" Target="../../customXml/item193.xml"/><Relationship Id="rId11" Type="http://schemas.openxmlformats.org/officeDocument/2006/relationships/customXml" Target="../../customXml/item735.xml"/><Relationship Id="rId24" Type="http://schemas.openxmlformats.org/officeDocument/2006/relationships/image" Target="../media/image17.png"/><Relationship Id="rId5" Type="http://schemas.openxmlformats.org/officeDocument/2006/relationships/customXml" Target="../../customXml/item1164.xml"/><Relationship Id="rId15" Type="http://schemas.openxmlformats.org/officeDocument/2006/relationships/customXml" Target="../../customXml/item1319.xml"/><Relationship Id="rId23" Type="http://schemas.openxmlformats.org/officeDocument/2006/relationships/image" Target="../media/image16.png"/><Relationship Id="rId28" Type="http://schemas.openxmlformats.org/officeDocument/2006/relationships/image" Target="../media/image29.emf"/><Relationship Id="rId10" Type="http://schemas.openxmlformats.org/officeDocument/2006/relationships/customXml" Target="../../customXml/item1170.xml"/><Relationship Id="rId19" Type="http://schemas.openxmlformats.org/officeDocument/2006/relationships/notesSlide" Target="../notesSlides/notesSlide7.xml"/><Relationship Id="rId31" Type="http://schemas.openxmlformats.org/officeDocument/2006/relationships/image" Target="../media/image33.jpeg"/><Relationship Id="rId4" Type="http://schemas.openxmlformats.org/officeDocument/2006/relationships/customXml" Target="../../customXml/item700.xml"/><Relationship Id="rId9" Type="http://schemas.openxmlformats.org/officeDocument/2006/relationships/customXml" Target="../../customXml/item577.xml"/><Relationship Id="rId14" Type="http://schemas.openxmlformats.org/officeDocument/2006/relationships/customXml" Target="../../customXml/item1026.xml"/><Relationship Id="rId22" Type="http://schemas.openxmlformats.org/officeDocument/2006/relationships/image" Target="../media/image15.png"/><Relationship Id="rId27" Type="http://schemas.openxmlformats.org/officeDocument/2006/relationships/image" Target="../media/image28.png"/><Relationship Id="rId30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39.xml"/><Relationship Id="rId18" Type="http://schemas.openxmlformats.org/officeDocument/2006/relationships/customXml" Target="../../customXml/item172.xml"/><Relationship Id="rId26" Type="http://schemas.openxmlformats.org/officeDocument/2006/relationships/customXml" Target="../../customXml/item842.xml"/><Relationship Id="rId39" Type="http://schemas.openxmlformats.org/officeDocument/2006/relationships/image" Target="../media/image12.png"/><Relationship Id="rId21" Type="http://schemas.openxmlformats.org/officeDocument/2006/relationships/customXml" Target="../../customXml/item1167.xml"/><Relationship Id="rId34" Type="http://schemas.openxmlformats.org/officeDocument/2006/relationships/image" Target="../media/image29.emf"/><Relationship Id="rId42" Type="http://schemas.openxmlformats.org/officeDocument/2006/relationships/image" Target="../media/image16.png"/><Relationship Id="rId7" Type="http://schemas.openxmlformats.org/officeDocument/2006/relationships/customXml" Target="../../customXml/item934.xml"/><Relationship Id="rId2" Type="http://schemas.openxmlformats.org/officeDocument/2006/relationships/customXml" Target="../../customXml/item329.xml"/><Relationship Id="rId16" Type="http://schemas.openxmlformats.org/officeDocument/2006/relationships/customXml" Target="../../customXml/item1232.xml"/><Relationship Id="rId29" Type="http://schemas.openxmlformats.org/officeDocument/2006/relationships/notesSlide" Target="../notesSlides/notesSlide8.xml"/><Relationship Id="rId1" Type="http://schemas.openxmlformats.org/officeDocument/2006/relationships/customXml" Target="../../customXml/item10.xml"/><Relationship Id="rId6" Type="http://schemas.openxmlformats.org/officeDocument/2006/relationships/customXml" Target="../../customXml/item1044.xml"/><Relationship Id="rId11" Type="http://schemas.openxmlformats.org/officeDocument/2006/relationships/customXml" Target="../../customXml/item150.xml"/><Relationship Id="rId24" Type="http://schemas.openxmlformats.org/officeDocument/2006/relationships/customXml" Target="../../customXml/item1467.xml"/><Relationship Id="rId32" Type="http://schemas.openxmlformats.org/officeDocument/2006/relationships/image" Target="../media/image36.png"/><Relationship Id="rId37" Type="http://schemas.openxmlformats.org/officeDocument/2006/relationships/image" Target="../media/image38.png"/><Relationship Id="rId40" Type="http://schemas.openxmlformats.org/officeDocument/2006/relationships/image" Target="../media/image13.png"/><Relationship Id="rId45" Type="http://schemas.openxmlformats.org/officeDocument/2006/relationships/image" Target="../media/image22.png"/><Relationship Id="rId5" Type="http://schemas.openxmlformats.org/officeDocument/2006/relationships/customXml" Target="../../customXml/item318.xml"/><Relationship Id="rId15" Type="http://schemas.openxmlformats.org/officeDocument/2006/relationships/customXml" Target="../../customXml/item410.xml"/><Relationship Id="rId23" Type="http://schemas.openxmlformats.org/officeDocument/2006/relationships/customXml" Target="../../customXml/item943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37.png"/><Relationship Id="rId10" Type="http://schemas.openxmlformats.org/officeDocument/2006/relationships/customXml" Target="../../customXml/item1312.xml"/><Relationship Id="rId19" Type="http://schemas.openxmlformats.org/officeDocument/2006/relationships/customXml" Target="../../customXml/item985.xml"/><Relationship Id="rId31" Type="http://schemas.openxmlformats.org/officeDocument/2006/relationships/image" Target="../media/image35.png"/><Relationship Id="rId44" Type="http://schemas.openxmlformats.org/officeDocument/2006/relationships/image" Target="../media/image18.png"/><Relationship Id="rId4" Type="http://schemas.openxmlformats.org/officeDocument/2006/relationships/customXml" Target="../../customXml/item101.xml"/><Relationship Id="rId9" Type="http://schemas.openxmlformats.org/officeDocument/2006/relationships/customXml" Target="../../customXml/item1379.xml"/><Relationship Id="rId14" Type="http://schemas.openxmlformats.org/officeDocument/2006/relationships/customXml" Target="../../customXml/item991.xml"/><Relationship Id="rId22" Type="http://schemas.openxmlformats.org/officeDocument/2006/relationships/customXml" Target="../../customXml/item368.xml"/><Relationship Id="rId27" Type="http://schemas.openxmlformats.org/officeDocument/2006/relationships/customXml" Target="../../customXml/item1260.xml"/><Relationship Id="rId30" Type="http://schemas.openxmlformats.org/officeDocument/2006/relationships/image" Target="../media/image34.png"/><Relationship Id="rId35" Type="http://schemas.openxmlformats.org/officeDocument/2006/relationships/image" Target="../media/image19.emf"/><Relationship Id="rId43" Type="http://schemas.openxmlformats.org/officeDocument/2006/relationships/image" Target="../media/image17.png"/><Relationship Id="rId8" Type="http://schemas.openxmlformats.org/officeDocument/2006/relationships/customXml" Target="../../customXml/item531.xml"/><Relationship Id="rId3" Type="http://schemas.openxmlformats.org/officeDocument/2006/relationships/customXml" Target="../../customXml/item834.xml"/><Relationship Id="rId12" Type="http://schemas.openxmlformats.org/officeDocument/2006/relationships/customXml" Target="../../customXml/item1192.xml"/><Relationship Id="rId17" Type="http://schemas.openxmlformats.org/officeDocument/2006/relationships/customXml" Target="../../customXml/item155.xml"/><Relationship Id="rId25" Type="http://schemas.openxmlformats.org/officeDocument/2006/relationships/customXml" Target="../../customXml/item1202.xml"/><Relationship Id="rId33" Type="http://schemas.openxmlformats.org/officeDocument/2006/relationships/image" Target="../media/image30.emf"/><Relationship Id="rId38" Type="http://schemas.openxmlformats.org/officeDocument/2006/relationships/image" Target="../media/image39.png"/><Relationship Id="rId46" Type="http://schemas.openxmlformats.org/officeDocument/2006/relationships/image" Target="../media/image28.png"/><Relationship Id="rId20" Type="http://schemas.openxmlformats.org/officeDocument/2006/relationships/customXml" Target="../../customXml/item1206.xml"/><Relationship Id="rId4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34.xml"/><Relationship Id="rId18" Type="http://schemas.openxmlformats.org/officeDocument/2006/relationships/customXml" Target="../../customXml/item690.xml"/><Relationship Id="rId26" Type="http://schemas.openxmlformats.org/officeDocument/2006/relationships/customXml" Target="../../customXml/item1442.xml"/><Relationship Id="rId39" Type="http://schemas.openxmlformats.org/officeDocument/2006/relationships/image" Target="../media/image38.png"/><Relationship Id="rId21" Type="http://schemas.openxmlformats.org/officeDocument/2006/relationships/customXml" Target="../../customXml/item1311.xml"/><Relationship Id="rId34" Type="http://schemas.openxmlformats.org/officeDocument/2006/relationships/image" Target="../media/image36.png"/><Relationship Id="rId42" Type="http://schemas.openxmlformats.org/officeDocument/2006/relationships/image" Target="../media/image13.png"/><Relationship Id="rId47" Type="http://schemas.openxmlformats.org/officeDocument/2006/relationships/image" Target="../media/image22.png"/><Relationship Id="rId7" Type="http://schemas.openxmlformats.org/officeDocument/2006/relationships/customXml" Target="../../customXml/item1043.xml"/><Relationship Id="rId2" Type="http://schemas.openxmlformats.org/officeDocument/2006/relationships/customXml" Target="../../customXml/item338.xml"/><Relationship Id="rId16" Type="http://schemas.openxmlformats.org/officeDocument/2006/relationships/customXml" Target="../../customXml/item1138.xml"/><Relationship Id="rId29" Type="http://schemas.openxmlformats.org/officeDocument/2006/relationships/customXml" Target="../../customXml/item1349.xml"/><Relationship Id="rId1" Type="http://schemas.openxmlformats.org/officeDocument/2006/relationships/customXml" Target="../../customXml/item1144.xml"/><Relationship Id="rId6" Type="http://schemas.openxmlformats.org/officeDocument/2006/relationships/customXml" Target="../../customXml/item1444.xml"/><Relationship Id="rId11" Type="http://schemas.openxmlformats.org/officeDocument/2006/relationships/customXml" Target="../../customXml/item1181.xml"/><Relationship Id="rId24" Type="http://schemas.openxmlformats.org/officeDocument/2006/relationships/customXml" Target="../../customXml/item451.xml"/><Relationship Id="rId32" Type="http://schemas.openxmlformats.org/officeDocument/2006/relationships/image" Target="../media/image34.png"/><Relationship Id="rId37" Type="http://schemas.openxmlformats.org/officeDocument/2006/relationships/image" Target="../media/image19.emf"/><Relationship Id="rId40" Type="http://schemas.openxmlformats.org/officeDocument/2006/relationships/image" Target="../media/image39.png"/><Relationship Id="rId45" Type="http://schemas.openxmlformats.org/officeDocument/2006/relationships/image" Target="../media/image17.png"/><Relationship Id="rId5" Type="http://schemas.openxmlformats.org/officeDocument/2006/relationships/customXml" Target="../../customXml/item915.xml"/><Relationship Id="rId15" Type="http://schemas.openxmlformats.org/officeDocument/2006/relationships/customXml" Target="../../customXml/item1210.xml"/><Relationship Id="rId23" Type="http://schemas.openxmlformats.org/officeDocument/2006/relationships/customXml" Target="../../customXml/item428.xml"/><Relationship Id="rId28" Type="http://schemas.openxmlformats.org/officeDocument/2006/relationships/customXml" Target="../../customXml/item1316.xml"/><Relationship Id="rId36" Type="http://schemas.openxmlformats.org/officeDocument/2006/relationships/image" Target="../media/image29.emf"/><Relationship Id="rId10" Type="http://schemas.openxmlformats.org/officeDocument/2006/relationships/customXml" Target="../../customXml/item1245.xml"/><Relationship Id="rId19" Type="http://schemas.openxmlformats.org/officeDocument/2006/relationships/customXml" Target="../../customXml/item1475.xml"/><Relationship Id="rId31" Type="http://schemas.openxmlformats.org/officeDocument/2006/relationships/notesSlide" Target="../notesSlides/notesSlide9.xml"/><Relationship Id="rId44" Type="http://schemas.openxmlformats.org/officeDocument/2006/relationships/image" Target="../media/image16.png"/><Relationship Id="rId4" Type="http://schemas.openxmlformats.org/officeDocument/2006/relationships/customXml" Target="../../customXml/item497.xml"/><Relationship Id="rId9" Type="http://schemas.openxmlformats.org/officeDocument/2006/relationships/customXml" Target="../../customXml/item204.xml"/><Relationship Id="rId14" Type="http://schemas.openxmlformats.org/officeDocument/2006/relationships/customXml" Target="../../customXml/item925.xml"/><Relationship Id="rId22" Type="http://schemas.openxmlformats.org/officeDocument/2006/relationships/customXml" Target="../../customXml/item1548.xml"/><Relationship Id="rId27" Type="http://schemas.openxmlformats.org/officeDocument/2006/relationships/customXml" Target="../../customXml/item1006.xml"/><Relationship Id="rId30" Type="http://schemas.openxmlformats.org/officeDocument/2006/relationships/slideLayout" Target="../slideLayouts/slideLayout7.xml"/><Relationship Id="rId35" Type="http://schemas.openxmlformats.org/officeDocument/2006/relationships/image" Target="../media/image30.emf"/><Relationship Id="rId43" Type="http://schemas.openxmlformats.org/officeDocument/2006/relationships/image" Target="../media/image15.png"/><Relationship Id="rId48" Type="http://schemas.openxmlformats.org/officeDocument/2006/relationships/image" Target="../media/image28.png"/><Relationship Id="rId8" Type="http://schemas.openxmlformats.org/officeDocument/2006/relationships/customXml" Target="../../customXml/item295.xml"/><Relationship Id="rId3" Type="http://schemas.openxmlformats.org/officeDocument/2006/relationships/customXml" Target="../../customXml/item113.xml"/><Relationship Id="rId12" Type="http://schemas.openxmlformats.org/officeDocument/2006/relationships/customXml" Target="../../customXml/item825.xml"/><Relationship Id="rId17" Type="http://schemas.openxmlformats.org/officeDocument/2006/relationships/customXml" Target="../../customXml/item898.xml"/><Relationship Id="rId25" Type="http://schemas.openxmlformats.org/officeDocument/2006/relationships/customXml" Target="../../customXml/item876.xml"/><Relationship Id="rId33" Type="http://schemas.openxmlformats.org/officeDocument/2006/relationships/image" Target="../media/image35.png"/><Relationship Id="rId38" Type="http://schemas.openxmlformats.org/officeDocument/2006/relationships/image" Target="../media/image37.png"/><Relationship Id="rId46" Type="http://schemas.openxmlformats.org/officeDocument/2006/relationships/image" Target="../media/image18.png"/><Relationship Id="rId20" Type="http://schemas.openxmlformats.org/officeDocument/2006/relationships/customXml" Target="../../customXml/item971.xml"/><Relationship Id="rId4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09.xml"/><Relationship Id="rId18" Type="http://schemas.openxmlformats.org/officeDocument/2006/relationships/customXml" Target="../../customXml/item400.xml"/><Relationship Id="rId26" Type="http://schemas.openxmlformats.org/officeDocument/2006/relationships/customXml" Target="../../customXml/item887.xml"/><Relationship Id="rId39" Type="http://schemas.openxmlformats.org/officeDocument/2006/relationships/image" Target="../media/image13.png"/><Relationship Id="rId21" Type="http://schemas.openxmlformats.org/officeDocument/2006/relationships/customXml" Target="../../customXml/item990.xml"/><Relationship Id="rId34" Type="http://schemas.openxmlformats.org/officeDocument/2006/relationships/image" Target="../media/image19.emf"/><Relationship Id="rId42" Type="http://schemas.openxmlformats.org/officeDocument/2006/relationships/image" Target="../media/image17.png"/><Relationship Id="rId7" Type="http://schemas.openxmlformats.org/officeDocument/2006/relationships/customXml" Target="../../customXml/item731.xml"/><Relationship Id="rId2" Type="http://schemas.openxmlformats.org/officeDocument/2006/relationships/customXml" Target="../../customXml/item1227.xml"/><Relationship Id="rId16" Type="http://schemas.openxmlformats.org/officeDocument/2006/relationships/customXml" Target="../../customXml/item420.xml"/><Relationship Id="rId29" Type="http://schemas.openxmlformats.org/officeDocument/2006/relationships/image" Target="../media/image34.png"/><Relationship Id="rId1" Type="http://schemas.openxmlformats.org/officeDocument/2006/relationships/customXml" Target="../../customXml/item694.xml"/><Relationship Id="rId6" Type="http://schemas.openxmlformats.org/officeDocument/2006/relationships/customXml" Target="../../customXml/item50.xml"/><Relationship Id="rId11" Type="http://schemas.openxmlformats.org/officeDocument/2006/relationships/customXml" Target="../../customXml/item1060.xml"/><Relationship Id="rId24" Type="http://schemas.openxmlformats.org/officeDocument/2006/relationships/customXml" Target="../../customXml/item201.xml"/><Relationship Id="rId32" Type="http://schemas.openxmlformats.org/officeDocument/2006/relationships/image" Target="../media/image30.emf"/><Relationship Id="rId37" Type="http://schemas.openxmlformats.org/officeDocument/2006/relationships/image" Target="../media/image39.png"/><Relationship Id="rId40" Type="http://schemas.openxmlformats.org/officeDocument/2006/relationships/image" Target="../media/image15.png"/><Relationship Id="rId45" Type="http://schemas.openxmlformats.org/officeDocument/2006/relationships/image" Target="../media/image28.png"/><Relationship Id="rId5" Type="http://schemas.openxmlformats.org/officeDocument/2006/relationships/customXml" Target="../../customXml/item1285.xml"/><Relationship Id="rId15" Type="http://schemas.openxmlformats.org/officeDocument/2006/relationships/customXml" Target="../../customXml/item1239.xml"/><Relationship Id="rId23" Type="http://schemas.openxmlformats.org/officeDocument/2006/relationships/customXml" Target="../../customXml/item912.xml"/><Relationship Id="rId28" Type="http://schemas.openxmlformats.org/officeDocument/2006/relationships/notesSlide" Target="../notesSlides/notesSlide10.xml"/><Relationship Id="rId36" Type="http://schemas.openxmlformats.org/officeDocument/2006/relationships/image" Target="../media/image38.png"/><Relationship Id="rId10" Type="http://schemas.openxmlformats.org/officeDocument/2006/relationships/customXml" Target="../../customXml/item1541.xml"/><Relationship Id="rId19" Type="http://schemas.openxmlformats.org/officeDocument/2006/relationships/customXml" Target="../../customXml/item1241.xml"/><Relationship Id="rId31" Type="http://schemas.openxmlformats.org/officeDocument/2006/relationships/image" Target="../media/image36.png"/><Relationship Id="rId44" Type="http://schemas.openxmlformats.org/officeDocument/2006/relationships/image" Target="../media/image22.png"/><Relationship Id="rId4" Type="http://schemas.openxmlformats.org/officeDocument/2006/relationships/customXml" Target="../../customXml/item961.xml"/><Relationship Id="rId9" Type="http://schemas.openxmlformats.org/officeDocument/2006/relationships/customXml" Target="../../customXml/item1281.xml"/><Relationship Id="rId14" Type="http://schemas.openxmlformats.org/officeDocument/2006/relationships/customXml" Target="../../customXml/item1022.xml"/><Relationship Id="rId22" Type="http://schemas.openxmlformats.org/officeDocument/2006/relationships/customXml" Target="../../customXml/item542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35.png"/><Relationship Id="rId35" Type="http://schemas.openxmlformats.org/officeDocument/2006/relationships/image" Target="../media/image37.png"/><Relationship Id="rId43" Type="http://schemas.openxmlformats.org/officeDocument/2006/relationships/image" Target="../media/image18.png"/><Relationship Id="rId8" Type="http://schemas.openxmlformats.org/officeDocument/2006/relationships/customXml" Target="../../customXml/item1105.xml"/><Relationship Id="rId3" Type="http://schemas.openxmlformats.org/officeDocument/2006/relationships/customXml" Target="../../customXml/item28.xml"/><Relationship Id="rId12" Type="http://schemas.openxmlformats.org/officeDocument/2006/relationships/customXml" Target="../../customXml/item1188.xml"/><Relationship Id="rId17" Type="http://schemas.openxmlformats.org/officeDocument/2006/relationships/customXml" Target="../../customXml/item1218.xml"/><Relationship Id="rId25" Type="http://schemas.openxmlformats.org/officeDocument/2006/relationships/customXml" Target="../../customXml/item941.xml"/><Relationship Id="rId33" Type="http://schemas.openxmlformats.org/officeDocument/2006/relationships/image" Target="../media/image29.emf"/><Relationship Id="rId38" Type="http://schemas.openxmlformats.org/officeDocument/2006/relationships/image" Target="../media/image12.png"/><Relationship Id="rId20" Type="http://schemas.openxmlformats.org/officeDocument/2006/relationships/customXml" Target="../../customXml/item516.xml"/><Relationship Id="rId4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78.xml"/><Relationship Id="rId13" Type="http://schemas.openxmlformats.org/officeDocument/2006/relationships/customXml" Target="../../customXml/item309.xml"/><Relationship Id="rId18" Type="http://schemas.openxmlformats.org/officeDocument/2006/relationships/customXml" Target="../../customXml/item1017.xml"/><Relationship Id="rId26" Type="http://schemas.openxmlformats.org/officeDocument/2006/relationships/image" Target="../media/image17.png"/><Relationship Id="rId3" Type="http://schemas.openxmlformats.org/officeDocument/2006/relationships/customXml" Target="../../customXml/item681.xml"/><Relationship Id="rId21" Type="http://schemas.openxmlformats.org/officeDocument/2006/relationships/notesSlide" Target="../notesSlides/notesSlide11.xml"/><Relationship Id="rId7" Type="http://schemas.openxmlformats.org/officeDocument/2006/relationships/customXml" Target="../../customXml/item753.xml"/><Relationship Id="rId12" Type="http://schemas.openxmlformats.org/officeDocument/2006/relationships/customXml" Target="../../customXml/item365.xml"/><Relationship Id="rId17" Type="http://schemas.openxmlformats.org/officeDocument/2006/relationships/customXml" Target="../../customXml/item1328.xml"/><Relationship Id="rId25" Type="http://schemas.openxmlformats.org/officeDocument/2006/relationships/image" Target="../media/image16.png"/><Relationship Id="rId2" Type="http://schemas.openxmlformats.org/officeDocument/2006/relationships/customXml" Target="../../customXml/item873.xml"/><Relationship Id="rId16" Type="http://schemas.openxmlformats.org/officeDocument/2006/relationships/customXml" Target="../../customXml/item1509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8.png"/><Relationship Id="rId1" Type="http://schemas.openxmlformats.org/officeDocument/2006/relationships/customXml" Target="../../customXml/item555.xml"/><Relationship Id="rId6" Type="http://schemas.openxmlformats.org/officeDocument/2006/relationships/customXml" Target="../../customXml/item962.xml"/><Relationship Id="rId11" Type="http://schemas.openxmlformats.org/officeDocument/2006/relationships/customXml" Target="../../customXml/item105.xml"/><Relationship Id="rId24" Type="http://schemas.openxmlformats.org/officeDocument/2006/relationships/image" Target="../media/image15.png"/><Relationship Id="rId5" Type="http://schemas.openxmlformats.org/officeDocument/2006/relationships/customXml" Target="../../customXml/item16.xml"/><Relationship Id="rId15" Type="http://schemas.openxmlformats.org/officeDocument/2006/relationships/customXml" Target="../../customXml/item1492.xml"/><Relationship Id="rId23" Type="http://schemas.openxmlformats.org/officeDocument/2006/relationships/image" Target="../media/image13.png"/><Relationship Id="rId28" Type="http://schemas.openxmlformats.org/officeDocument/2006/relationships/image" Target="../media/image22.png"/><Relationship Id="rId10" Type="http://schemas.openxmlformats.org/officeDocument/2006/relationships/customXml" Target="../../customXml/item412.xml"/><Relationship Id="rId19" Type="http://schemas.openxmlformats.org/officeDocument/2006/relationships/customXml" Target="../../customXml/item939.xml"/><Relationship Id="rId4" Type="http://schemas.openxmlformats.org/officeDocument/2006/relationships/customXml" Target="../../customXml/item543.xml"/><Relationship Id="rId9" Type="http://schemas.openxmlformats.org/officeDocument/2006/relationships/customXml" Target="../../customXml/item498.xml"/><Relationship Id="rId14" Type="http://schemas.openxmlformats.org/officeDocument/2006/relationships/customXml" Target="../../customXml/item896.xml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31.xml"/><Relationship Id="rId18" Type="http://schemas.openxmlformats.org/officeDocument/2006/relationships/customXml" Target="../../customXml/item405.xml"/><Relationship Id="rId26" Type="http://schemas.openxmlformats.org/officeDocument/2006/relationships/image" Target="../media/image13.png"/><Relationship Id="rId3" Type="http://schemas.openxmlformats.org/officeDocument/2006/relationships/customXml" Target="../../customXml/item436.xml"/><Relationship Id="rId21" Type="http://schemas.openxmlformats.org/officeDocument/2006/relationships/customXml" Target="../../customXml/item211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508.xml"/><Relationship Id="rId12" Type="http://schemas.openxmlformats.org/officeDocument/2006/relationships/customXml" Target="../../customXml/item121.xml"/><Relationship Id="rId17" Type="http://schemas.openxmlformats.org/officeDocument/2006/relationships/customXml" Target="../../customXml/item419.xml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1340.xml"/><Relationship Id="rId16" Type="http://schemas.openxmlformats.org/officeDocument/2006/relationships/customXml" Target="../../customXml/item981.xml"/><Relationship Id="rId20" Type="http://schemas.openxmlformats.org/officeDocument/2006/relationships/customXml" Target="../../customXml/item1249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1272.xml"/><Relationship Id="rId6" Type="http://schemas.openxmlformats.org/officeDocument/2006/relationships/customXml" Target="../../customXml/item561.xml"/><Relationship Id="rId11" Type="http://schemas.openxmlformats.org/officeDocument/2006/relationships/customXml" Target="../../customXml/item1307.xml"/><Relationship Id="rId24" Type="http://schemas.openxmlformats.org/officeDocument/2006/relationships/notesSlide" Target="../notesSlides/notesSlide12.xml"/><Relationship Id="rId32" Type="http://schemas.openxmlformats.org/officeDocument/2006/relationships/image" Target="../media/image26.gif"/><Relationship Id="rId5" Type="http://schemas.openxmlformats.org/officeDocument/2006/relationships/customXml" Target="../../customXml/item770.xml"/><Relationship Id="rId15" Type="http://schemas.openxmlformats.org/officeDocument/2006/relationships/customXml" Target="../../customXml/item744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6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181.xml"/><Relationship Id="rId19" Type="http://schemas.openxmlformats.org/officeDocument/2006/relationships/customXml" Target="../../customXml/item1395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507.xml"/><Relationship Id="rId9" Type="http://schemas.openxmlformats.org/officeDocument/2006/relationships/customXml" Target="../../customXml/item675.xml"/><Relationship Id="rId14" Type="http://schemas.openxmlformats.org/officeDocument/2006/relationships/customXml" Target="../../customXml/item529.xml"/><Relationship Id="rId22" Type="http://schemas.openxmlformats.org/officeDocument/2006/relationships/customXml" Target="../../customXml/item1508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58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57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3" Type="http://schemas.openxmlformats.org/officeDocument/2006/relationships/customXml" Target="../../customXml/item1355.xml"/><Relationship Id="rId21" Type="http://schemas.openxmlformats.org/officeDocument/2006/relationships/image" Target="../media/image22.png"/><Relationship Id="rId7" Type="http://schemas.openxmlformats.org/officeDocument/2006/relationships/customXml" Target="../../customXml/item1558.xml"/><Relationship Id="rId12" Type="http://schemas.openxmlformats.org/officeDocument/2006/relationships/customXml" Target="../../customXml/item1050.xml"/><Relationship Id="rId17" Type="http://schemas.openxmlformats.org/officeDocument/2006/relationships/image" Target="../media/image15.png"/><Relationship Id="rId2" Type="http://schemas.openxmlformats.org/officeDocument/2006/relationships/customXml" Target="../../customXml/item622.xml"/><Relationship Id="rId16" Type="http://schemas.openxmlformats.org/officeDocument/2006/relationships/image" Target="../media/image13.png"/><Relationship Id="rId20" Type="http://schemas.openxmlformats.org/officeDocument/2006/relationships/image" Target="../media/image18.png"/><Relationship Id="rId1" Type="http://schemas.openxmlformats.org/officeDocument/2006/relationships/customXml" Target="../../customXml/item109.xml"/><Relationship Id="rId6" Type="http://schemas.openxmlformats.org/officeDocument/2006/relationships/customXml" Target="../../customXml/item623.xml"/><Relationship Id="rId11" Type="http://schemas.openxmlformats.org/officeDocument/2006/relationships/customXml" Target="../../customXml/item1174.xml"/><Relationship Id="rId24" Type="http://schemas.openxmlformats.org/officeDocument/2006/relationships/image" Target="../media/image41.jpeg"/><Relationship Id="rId5" Type="http://schemas.openxmlformats.org/officeDocument/2006/relationships/customXml" Target="../../customXml/item646.xml"/><Relationship Id="rId15" Type="http://schemas.openxmlformats.org/officeDocument/2006/relationships/image" Target="../media/image12.png"/><Relationship Id="rId23" Type="http://schemas.openxmlformats.org/officeDocument/2006/relationships/image" Target="../media/image40.jpeg"/><Relationship Id="rId10" Type="http://schemas.openxmlformats.org/officeDocument/2006/relationships/customXml" Target="../../customXml/item1313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760.xml"/><Relationship Id="rId9" Type="http://schemas.openxmlformats.org/officeDocument/2006/relationships/customXml" Target="../../customXml/item1534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520.xml"/><Relationship Id="rId1" Type="http://schemas.openxmlformats.org/officeDocument/2006/relationships/customXml" Target="../../customXml/item69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7.xml"/><Relationship Id="rId13" Type="http://schemas.openxmlformats.org/officeDocument/2006/relationships/customXml" Target="../../customXml/item360.xml"/><Relationship Id="rId18" Type="http://schemas.openxmlformats.org/officeDocument/2006/relationships/customXml" Target="../../customXml/item248.xml"/><Relationship Id="rId26" Type="http://schemas.openxmlformats.org/officeDocument/2006/relationships/image" Target="../media/image17.png"/><Relationship Id="rId3" Type="http://schemas.openxmlformats.org/officeDocument/2006/relationships/customXml" Target="../../customXml/item1343.xml"/><Relationship Id="rId21" Type="http://schemas.openxmlformats.org/officeDocument/2006/relationships/notesSlide" Target="../notesSlides/notesSlide14.xml"/><Relationship Id="rId7" Type="http://schemas.openxmlformats.org/officeDocument/2006/relationships/customXml" Target="../../customXml/item1208.xml"/><Relationship Id="rId12" Type="http://schemas.openxmlformats.org/officeDocument/2006/relationships/customXml" Target="../../customXml/item1373.xml"/><Relationship Id="rId17" Type="http://schemas.openxmlformats.org/officeDocument/2006/relationships/customXml" Target="../../customXml/item444.xml"/><Relationship Id="rId25" Type="http://schemas.openxmlformats.org/officeDocument/2006/relationships/image" Target="../media/image16.png"/><Relationship Id="rId2" Type="http://schemas.openxmlformats.org/officeDocument/2006/relationships/customXml" Target="../../customXml/item1071.xml"/><Relationship Id="rId16" Type="http://schemas.openxmlformats.org/officeDocument/2006/relationships/customXml" Target="../../customXml/item944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8.png"/><Relationship Id="rId1" Type="http://schemas.openxmlformats.org/officeDocument/2006/relationships/customXml" Target="../../customXml/item1086.xml"/><Relationship Id="rId6" Type="http://schemas.openxmlformats.org/officeDocument/2006/relationships/customXml" Target="../../customXml/item157.xml"/><Relationship Id="rId11" Type="http://schemas.openxmlformats.org/officeDocument/2006/relationships/customXml" Target="../../customXml/item1125.xml"/><Relationship Id="rId24" Type="http://schemas.openxmlformats.org/officeDocument/2006/relationships/image" Target="../media/image15.png"/><Relationship Id="rId5" Type="http://schemas.openxmlformats.org/officeDocument/2006/relationships/customXml" Target="../../customXml/item560.xml"/><Relationship Id="rId15" Type="http://schemas.openxmlformats.org/officeDocument/2006/relationships/customXml" Target="../../customXml/item1262.xml"/><Relationship Id="rId23" Type="http://schemas.openxmlformats.org/officeDocument/2006/relationships/image" Target="../media/image13.png"/><Relationship Id="rId28" Type="http://schemas.openxmlformats.org/officeDocument/2006/relationships/image" Target="../media/image22.png"/><Relationship Id="rId10" Type="http://schemas.openxmlformats.org/officeDocument/2006/relationships/customXml" Target="../../customXml/item99.xml"/><Relationship Id="rId19" Type="http://schemas.openxmlformats.org/officeDocument/2006/relationships/customXml" Target="../../customXml/item710.xml"/><Relationship Id="rId4" Type="http://schemas.openxmlformats.org/officeDocument/2006/relationships/customXml" Target="../../customXml/item1301.xml"/><Relationship Id="rId9" Type="http://schemas.openxmlformats.org/officeDocument/2006/relationships/customXml" Target="../../customXml/item321.xml"/><Relationship Id="rId14" Type="http://schemas.openxmlformats.org/officeDocument/2006/relationships/customXml" Target="../../customXml/item950.xml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81.xml"/><Relationship Id="rId18" Type="http://schemas.openxmlformats.org/officeDocument/2006/relationships/customXml" Target="../../customXml/item1366.xml"/><Relationship Id="rId26" Type="http://schemas.openxmlformats.org/officeDocument/2006/relationships/image" Target="../media/image13.png"/><Relationship Id="rId3" Type="http://schemas.openxmlformats.org/officeDocument/2006/relationships/customXml" Target="../../customXml/item670.xml"/><Relationship Id="rId21" Type="http://schemas.openxmlformats.org/officeDocument/2006/relationships/customXml" Target="../../customXml/item549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905.xml"/><Relationship Id="rId12" Type="http://schemas.openxmlformats.org/officeDocument/2006/relationships/customXml" Target="../../customXml/item1401.xml"/><Relationship Id="rId17" Type="http://schemas.openxmlformats.org/officeDocument/2006/relationships/customXml" Target="../../customXml/item836.xml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602.xml"/><Relationship Id="rId16" Type="http://schemas.openxmlformats.org/officeDocument/2006/relationships/customXml" Target="../../customXml/item1341.xml"/><Relationship Id="rId20" Type="http://schemas.openxmlformats.org/officeDocument/2006/relationships/customXml" Target="../../customXml/item884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567.xml"/><Relationship Id="rId6" Type="http://schemas.openxmlformats.org/officeDocument/2006/relationships/customXml" Target="../../customXml/item1236.xml"/><Relationship Id="rId11" Type="http://schemas.openxmlformats.org/officeDocument/2006/relationships/customXml" Target="../../customXml/item70.xml"/><Relationship Id="rId24" Type="http://schemas.openxmlformats.org/officeDocument/2006/relationships/notesSlide" Target="../notesSlides/notesSlide15.xml"/><Relationship Id="rId32" Type="http://schemas.openxmlformats.org/officeDocument/2006/relationships/image" Target="../media/image26.gif"/><Relationship Id="rId5" Type="http://schemas.openxmlformats.org/officeDocument/2006/relationships/customXml" Target="../../customXml/item473.xml"/><Relationship Id="rId15" Type="http://schemas.openxmlformats.org/officeDocument/2006/relationships/customXml" Target="../../customXml/item1100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6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1523.xml"/><Relationship Id="rId19" Type="http://schemas.openxmlformats.org/officeDocument/2006/relationships/customXml" Target="../../customXml/item1452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1180.xml"/><Relationship Id="rId9" Type="http://schemas.openxmlformats.org/officeDocument/2006/relationships/customXml" Target="../../customXml/item1190.xml"/><Relationship Id="rId14" Type="http://schemas.openxmlformats.org/officeDocument/2006/relationships/customXml" Target="../../customXml/item665.xml"/><Relationship Id="rId22" Type="http://schemas.openxmlformats.org/officeDocument/2006/relationships/customXml" Target="../../customXml/item463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129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7.xml"/><Relationship Id="rId13" Type="http://schemas.openxmlformats.org/officeDocument/2006/relationships/customXml" Target="../../customXml/item1389.xml"/><Relationship Id="rId18" Type="http://schemas.openxmlformats.org/officeDocument/2006/relationships/image" Target="../media/image13.png"/><Relationship Id="rId26" Type="http://schemas.openxmlformats.org/officeDocument/2006/relationships/image" Target="../media/image42.png"/><Relationship Id="rId3" Type="http://schemas.openxmlformats.org/officeDocument/2006/relationships/customXml" Target="../../customXml/item1425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495.xml"/><Relationship Id="rId12" Type="http://schemas.openxmlformats.org/officeDocument/2006/relationships/customXml" Target="../../customXml/item1124.xml"/><Relationship Id="rId17" Type="http://schemas.openxmlformats.org/officeDocument/2006/relationships/image" Target="../media/image12.png"/><Relationship Id="rId25" Type="http://schemas.openxmlformats.org/officeDocument/2006/relationships/image" Target="../media/image31.jpeg"/><Relationship Id="rId2" Type="http://schemas.openxmlformats.org/officeDocument/2006/relationships/customXml" Target="../../customXml/item2.xml"/><Relationship Id="rId16" Type="http://schemas.openxmlformats.org/officeDocument/2006/relationships/notesSlide" Target="../notesSlides/notesSlide16.xml"/><Relationship Id="rId20" Type="http://schemas.openxmlformats.org/officeDocument/2006/relationships/image" Target="../media/image16.png"/><Relationship Id="rId1" Type="http://schemas.openxmlformats.org/officeDocument/2006/relationships/customXml" Target="../../customXml/item945.xml"/><Relationship Id="rId6" Type="http://schemas.openxmlformats.org/officeDocument/2006/relationships/customXml" Target="../../customXml/item335.xml"/><Relationship Id="rId11" Type="http://schemas.openxmlformats.org/officeDocument/2006/relationships/customXml" Target="../../customXml/item20.xml"/><Relationship Id="rId24" Type="http://schemas.openxmlformats.org/officeDocument/2006/relationships/image" Target="../media/image28.png"/><Relationship Id="rId5" Type="http://schemas.openxmlformats.org/officeDocument/2006/relationships/customXml" Target="../../customXml/item904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22.png"/><Relationship Id="rId28" Type="http://schemas.openxmlformats.org/officeDocument/2006/relationships/image" Target="../media/image44.jpeg"/><Relationship Id="rId10" Type="http://schemas.openxmlformats.org/officeDocument/2006/relationships/customXml" Target="../../customXml/item1331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1483.xml"/><Relationship Id="rId9" Type="http://schemas.openxmlformats.org/officeDocument/2006/relationships/customXml" Target="../../customXml/item843.xml"/><Relationship Id="rId14" Type="http://schemas.openxmlformats.org/officeDocument/2006/relationships/customXml" Target="../../customXml/item1552.xml"/><Relationship Id="rId22" Type="http://schemas.openxmlformats.org/officeDocument/2006/relationships/image" Target="../media/image18.png"/><Relationship Id="rId27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44.xml"/><Relationship Id="rId13" Type="http://schemas.openxmlformats.org/officeDocument/2006/relationships/customXml" Target="../../customXml/item1381.xml"/><Relationship Id="rId18" Type="http://schemas.openxmlformats.org/officeDocument/2006/relationships/customXml" Target="../../customXml/item1417.xml"/><Relationship Id="rId26" Type="http://schemas.openxmlformats.org/officeDocument/2006/relationships/image" Target="../media/image17.png"/><Relationship Id="rId3" Type="http://schemas.openxmlformats.org/officeDocument/2006/relationships/customXml" Target="../../customXml/item1494.xml"/><Relationship Id="rId21" Type="http://schemas.openxmlformats.org/officeDocument/2006/relationships/notesSlide" Target="../notesSlides/notesSlide17.xml"/><Relationship Id="rId7" Type="http://schemas.openxmlformats.org/officeDocument/2006/relationships/customXml" Target="../../customXml/item789.xml"/><Relationship Id="rId12" Type="http://schemas.openxmlformats.org/officeDocument/2006/relationships/customXml" Target="../../customXml/item569.xml"/><Relationship Id="rId17" Type="http://schemas.openxmlformats.org/officeDocument/2006/relationships/customXml" Target="../../customXml/item1213.xml"/><Relationship Id="rId25" Type="http://schemas.openxmlformats.org/officeDocument/2006/relationships/image" Target="../media/image16.png"/><Relationship Id="rId2" Type="http://schemas.openxmlformats.org/officeDocument/2006/relationships/customXml" Target="../../customXml/item1465.xml"/><Relationship Id="rId16" Type="http://schemas.openxmlformats.org/officeDocument/2006/relationships/customXml" Target="../../customXml/item72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8.png"/><Relationship Id="rId1" Type="http://schemas.openxmlformats.org/officeDocument/2006/relationships/customXml" Target="../../customXml/item180.xml"/><Relationship Id="rId6" Type="http://schemas.openxmlformats.org/officeDocument/2006/relationships/customXml" Target="../../customXml/item134.xml"/><Relationship Id="rId11" Type="http://schemas.openxmlformats.org/officeDocument/2006/relationships/customXml" Target="../../customXml/item184.xml"/><Relationship Id="rId24" Type="http://schemas.openxmlformats.org/officeDocument/2006/relationships/image" Target="../media/image15.png"/><Relationship Id="rId5" Type="http://schemas.openxmlformats.org/officeDocument/2006/relationships/customXml" Target="../../customXml/item547.xml"/><Relationship Id="rId15" Type="http://schemas.openxmlformats.org/officeDocument/2006/relationships/customXml" Target="../../customXml/item293.xml"/><Relationship Id="rId23" Type="http://schemas.openxmlformats.org/officeDocument/2006/relationships/image" Target="../media/image13.png"/><Relationship Id="rId28" Type="http://schemas.openxmlformats.org/officeDocument/2006/relationships/image" Target="../media/image22.png"/><Relationship Id="rId10" Type="http://schemas.openxmlformats.org/officeDocument/2006/relationships/customXml" Target="../../customXml/item736.xml"/><Relationship Id="rId19" Type="http://schemas.openxmlformats.org/officeDocument/2006/relationships/customXml" Target="../../customXml/item235.xml"/><Relationship Id="rId4" Type="http://schemas.openxmlformats.org/officeDocument/2006/relationships/customXml" Target="../../customXml/item682.xml"/><Relationship Id="rId9" Type="http://schemas.openxmlformats.org/officeDocument/2006/relationships/customXml" Target="../../customXml/item589.xml"/><Relationship Id="rId14" Type="http://schemas.openxmlformats.org/officeDocument/2006/relationships/customXml" Target="../../customXml/item1434.xml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64.xml"/><Relationship Id="rId18" Type="http://schemas.openxmlformats.org/officeDocument/2006/relationships/customXml" Target="../../customXml/item1539.xml"/><Relationship Id="rId26" Type="http://schemas.openxmlformats.org/officeDocument/2006/relationships/image" Target="../media/image13.png"/><Relationship Id="rId3" Type="http://schemas.openxmlformats.org/officeDocument/2006/relationships/customXml" Target="../../customXml/item1070.xml"/><Relationship Id="rId21" Type="http://schemas.openxmlformats.org/officeDocument/2006/relationships/customXml" Target="../../customXml/item190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515.xml"/><Relationship Id="rId12" Type="http://schemas.openxmlformats.org/officeDocument/2006/relationships/customXml" Target="../../customXml/item1207.xml"/><Relationship Id="rId17" Type="http://schemas.openxmlformats.org/officeDocument/2006/relationships/customXml" Target="../../customXml/item80.xml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customXml" Target="../../customXml/item757.xml"/><Relationship Id="rId16" Type="http://schemas.openxmlformats.org/officeDocument/2006/relationships/customXml" Target="../../customXml/item1152.xml"/><Relationship Id="rId20" Type="http://schemas.openxmlformats.org/officeDocument/2006/relationships/customXml" Target="../../customXml/item1471.xml"/><Relationship Id="rId29" Type="http://schemas.openxmlformats.org/officeDocument/2006/relationships/image" Target="../media/image17.png"/><Relationship Id="rId1" Type="http://schemas.openxmlformats.org/officeDocument/2006/relationships/customXml" Target="../../customXml/item1473.xml"/><Relationship Id="rId6" Type="http://schemas.openxmlformats.org/officeDocument/2006/relationships/customXml" Target="../../customXml/item571.xml"/><Relationship Id="rId11" Type="http://schemas.openxmlformats.org/officeDocument/2006/relationships/customXml" Target="../../customXml/item1324.xml"/><Relationship Id="rId24" Type="http://schemas.openxmlformats.org/officeDocument/2006/relationships/notesSlide" Target="../notesSlides/notesSlide18.xml"/><Relationship Id="rId32" Type="http://schemas.openxmlformats.org/officeDocument/2006/relationships/image" Target="../media/image26.gif"/><Relationship Id="rId5" Type="http://schemas.openxmlformats.org/officeDocument/2006/relationships/customXml" Target="../../customXml/item1332.xml"/><Relationship Id="rId15" Type="http://schemas.openxmlformats.org/officeDocument/2006/relationships/customXml" Target="../../customXml/item246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6.png"/><Relationship Id="rId36" Type="http://schemas.openxmlformats.org/officeDocument/2006/relationships/image" Target="../media/image28.png"/><Relationship Id="rId10" Type="http://schemas.openxmlformats.org/officeDocument/2006/relationships/customXml" Target="../../customXml/item620.xml"/><Relationship Id="rId19" Type="http://schemas.openxmlformats.org/officeDocument/2006/relationships/customXml" Target="../../customXml/item1470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439.xml"/><Relationship Id="rId9" Type="http://schemas.openxmlformats.org/officeDocument/2006/relationships/customXml" Target="../../customXml/item1404.xml"/><Relationship Id="rId14" Type="http://schemas.openxmlformats.org/officeDocument/2006/relationships/customXml" Target="../../customXml/item706.xml"/><Relationship Id="rId22" Type="http://schemas.openxmlformats.org/officeDocument/2006/relationships/customXml" Target="../../customXml/item237.xml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47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43.xml"/><Relationship Id="rId13" Type="http://schemas.openxmlformats.org/officeDocument/2006/relationships/customXml" Target="../../customXml/item1195.xml"/><Relationship Id="rId18" Type="http://schemas.openxmlformats.org/officeDocument/2006/relationships/customXml" Target="../../customXml/item1398.xml"/><Relationship Id="rId26" Type="http://schemas.openxmlformats.org/officeDocument/2006/relationships/image" Target="../media/image17.png"/><Relationship Id="rId3" Type="http://schemas.openxmlformats.org/officeDocument/2006/relationships/customXml" Target="../../customXml/item1516.xml"/><Relationship Id="rId21" Type="http://schemas.openxmlformats.org/officeDocument/2006/relationships/notesSlide" Target="../notesSlides/notesSlide19.xml"/><Relationship Id="rId7" Type="http://schemas.openxmlformats.org/officeDocument/2006/relationships/customXml" Target="../../customXml/item238.xml"/><Relationship Id="rId12" Type="http://schemas.openxmlformats.org/officeDocument/2006/relationships/customXml" Target="../../customXml/item1160.xml"/><Relationship Id="rId17" Type="http://schemas.openxmlformats.org/officeDocument/2006/relationships/customXml" Target="../../customXml/item863.xml"/><Relationship Id="rId25" Type="http://schemas.openxmlformats.org/officeDocument/2006/relationships/image" Target="../media/image16.png"/><Relationship Id="rId2" Type="http://schemas.openxmlformats.org/officeDocument/2006/relationships/customXml" Target="../../customXml/item715.xml"/><Relationship Id="rId16" Type="http://schemas.openxmlformats.org/officeDocument/2006/relationships/customXml" Target="../../customXml/item1526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8.png"/><Relationship Id="rId1" Type="http://schemas.openxmlformats.org/officeDocument/2006/relationships/customXml" Target="../../customXml/item558.xml"/><Relationship Id="rId6" Type="http://schemas.openxmlformats.org/officeDocument/2006/relationships/customXml" Target="../../customXml/item793.xml"/><Relationship Id="rId11" Type="http://schemas.openxmlformats.org/officeDocument/2006/relationships/customXml" Target="../../customXml/item1461.xml"/><Relationship Id="rId24" Type="http://schemas.openxmlformats.org/officeDocument/2006/relationships/image" Target="../media/image15.png"/><Relationship Id="rId5" Type="http://schemas.openxmlformats.org/officeDocument/2006/relationships/customXml" Target="../../customXml/item748.xml"/><Relationship Id="rId15" Type="http://schemas.openxmlformats.org/officeDocument/2006/relationships/customXml" Target="../../customXml/item563.xml"/><Relationship Id="rId23" Type="http://schemas.openxmlformats.org/officeDocument/2006/relationships/image" Target="../media/image13.png"/><Relationship Id="rId28" Type="http://schemas.openxmlformats.org/officeDocument/2006/relationships/image" Target="../media/image22.png"/><Relationship Id="rId10" Type="http://schemas.openxmlformats.org/officeDocument/2006/relationships/customXml" Target="../../customXml/item605.xml"/><Relationship Id="rId19" Type="http://schemas.openxmlformats.org/officeDocument/2006/relationships/customXml" Target="../../customXml/item926.xml"/><Relationship Id="rId4" Type="http://schemas.openxmlformats.org/officeDocument/2006/relationships/customXml" Target="../../customXml/item119.xml"/><Relationship Id="rId9" Type="http://schemas.openxmlformats.org/officeDocument/2006/relationships/customXml" Target="../../customXml/item283.xml"/><Relationship Id="rId14" Type="http://schemas.openxmlformats.org/officeDocument/2006/relationships/customXml" Target="../../customXml/item641.xml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32.xml"/><Relationship Id="rId13" Type="http://schemas.openxmlformats.org/officeDocument/2006/relationships/customXml" Target="../../customXml/item353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28.png"/><Relationship Id="rId3" Type="http://schemas.openxmlformats.org/officeDocument/2006/relationships/customXml" Target="../../customXml/item658.xml"/><Relationship Id="rId21" Type="http://schemas.openxmlformats.org/officeDocument/2006/relationships/image" Target="../media/image15.png"/><Relationship Id="rId7" Type="http://schemas.openxmlformats.org/officeDocument/2006/relationships/customXml" Target="../../customXml/item1482.xml"/><Relationship Id="rId12" Type="http://schemas.openxmlformats.org/officeDocument/2006/relationships/customXml" Target="../../customXml/item153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2.png"/><Relationship Id="rId2" Type="http://schemas.openxmlformats.org/officeDocument/2006/relationships/customXml" Target="../../customXml/item747.xml"/><Relationship Id="rId16" Type="http://schemas.openxmlformats.org/officeDocument/2006/relationships/customXml" Target="../../customXml/item1283.xml"/><Relationship Id="rId20" Type="http://schemas.openxmlformats.org/officeDocument/2006/relationships/image" Target="../media/image13.png"/><Relationship Id="rId1" Type="http://schemas.openxmlformats.org/officeDocument/2006/relationships/customXml" Target="../../customXml/item513.xml"/><Relationship Id="rId6" Type="http://schemas.openxmlformats.org/officeDocument/2006/relationships/customXml" Target="../../customXml/item874.xml"/><Relationship Id="rId11" Type="http://schemas.openxmlformats.org/officeDocument/2006/relationships/customXml" Target="../../customXml/item1302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136.xml"/><Relationship Id="rId15" Type="http://schemas.openxmlformats.org/officeDocument/2006/relationships/customXml" Target="../../customXml/item227.xml"/><Relationship Id="rId23" Type="http://schemas.openxmlformats.org/officeDocument/2006/relationships/image" Target="../media/image17.png"/><Relationship Id="rId28" Type="http://schemas.openxmlformats.org/officeDocument/2006/relationships/image" Target="../media/image46.png"/><Relationship Id="rId10" Type="http://schemas.openxmlformats.org/officeDocument/2006/relationships/customXml" Target="../../customXml/item27.xml"/><Relationship Id="rId19" Type="http://schemas.openxmlformats.org/officeDocument/2006/relationships/image" Target="../media/image12.png"/><Relationship Id="rId4" Type="http://schemas.openxmlformats.org/officeDocument/2006/relationships/customXml" Target="../../customXml/item413.xml"/><Relationship Id="rId9" Type="http://schemas.openxmlformats.org/officeDocument/2006/relationships/customXml" Target="../../customXml/item1030.xml"/><Relationship Id="rId14" Type="http://schemas.openxmlformats.org/officeDocument/2006/relationships/customXml" Target="../../customXml/item525.xml"/><Relationship Id="rId22" Type="http://schemas.openxmlformats.org/officeDocument/2006/relationships/image" Target="../media/image16.png"/><Relationship Id="rId27" Type="http://schemas.openxmlformats.org/officeDocument/2006/relationships/hyperlink" Target="mailto:ted1990@gmail.com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31.xml"/><Relationship Id="rId13" Type="http://schemas.openxmlformats.org/officeDocument/2006/relationships/customXml" Target="../../customXml/item58.xml"/><Relationship Id="rId18" Type="http://schemas.openxmlformats.org/officeDocument/2006/relationships/image" Target="../media/image12.png"/><Relationship Id="rId3" Type="http://schemas.openxmlformats.org/officeDocument/2006/relationships/customXml" Target="../../customXml/item1566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1375.xml"/><Relationship Id="rId12" Type="http://schemas.openxmlformats.org/officeDocument/2006/relationships/customXml" Target="../../customXml/item286.xml"/><Relationship Id="rId17" Type="http://schemas.openxmlformats.org/officeDocument/2006/relationships/notesSlide" Target="../notesSlides/notesSlide21.xml"/><Relationship Id="rId25" Type="http://schemas.openxmlformats.org/officeDocument/2006/relationships/image" Target="../media/image28.png"/><Relationship Id="rId2" Type="http://schemas.openxmlformats.org/officeDocument/2006/relationships/customXml" Target="../../customXml/item98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5.png"/><Relationship Id="rId1" Type="http://schemas.openxmlformats.org/officeDocument/2006/relationships/customXml" Target="../../customXml/item678.xml"/><Relationship Id="rId6" Type="http://schemas.openxmlformats.org/officeDocument/2006/relationships/customXml" Target="../../customXml/item1115.xml"/><Relationship Id="rId11" Type="http://schemas.openxmlformats.org/officeDocument/2006/relationships/customXml" Target="../../customXml/item1001.xml"/><Relationship Id="rId24" Type="http://schemas.openxmlformats.org/officeDocument/2006/relationships/image" Target="../media/image22.png"/><Relationship Id="rId5" Type="http://schemas.openxmlformats.org/officeDocument/2006/relationships/customXml" Target="../../customXml/item677.xml"/><Relationship Id="rId15" Type="http://schemas.openxmlformats.org/officeDocument/2006/relationships/customXml" Target="../../customXml/item1250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1421.xml"/><Relationship Id="rId19" Type="http://schemas.openxmlformats.org/officeDocument/2006/relationships/image" Target="../media/image13.png"/><Relationship Id="rId4" Type="http://schemas.openxmlformats.org/officeDocument/2006/relationships/customXml" Target="../../customXml/item138.xml"/><Relationship Id="rId9" Type="http://schemas.openxmlformats.org/officeDocument/2006/relationships/customXml" Target="../../customXml/item510.xml"/><Relationship Id="rId14" Type="http://schemas.openxmlformats.org/officeDocument/2006/relationships/customXml" Target="../../customXml/item482.xml"/><Relationship Id="rId2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89.xml"/><Relationship Id="rId13" Type="http://schemas.openxmlformats.org/officeDocument/2006/relationships/customXml" Target="../../customXml/item611.xml"/><Relationship Id="rId18" Type="http://schemas.openxmlformats.org/officeDocument/2006/relationships/image" Target="../media/image13.png"/><Relationship Id="rId3" Type="http://schemas.openxmlformats.org/officeDocument/2006/relationships/customXml" Target="../../customXml/item244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185.xml"/><Relationship Id="rId12" Type="http://schemas.openxmlformats.org/officeDocument/2006/relationships/customXml" Target="../../customXml/item914.xml"/><Relationship Id="rId17" Type="http://schemas.openxmlformats.org/officeDocument/2006/relationships/image" Target="../media/image12.png"/><Relationship Id="rId2" Type="http://schemas.openxmlformats.org/officeDocument/2006/relationships/customXml" Target="../../customXml/item458.xml"/><Relationship Id="rId16" Type="http://schemas.openxmlformats.org/officeDocument/2006/relationships/notesSlide" Target="../notesSlides/notesSlide22.xml"/><Relationship Id="rId20" Type="http://schemas.openxmlformats.org/officeDocument/2006/relationships/image" Target="../media/image16.png"/><Relationship Id="rId1" Type="http://schemas.openxmlformats.org/officeDocument/2006/relationships/customXml" Target="../../customXml/item130.xml"/><Relationship Id="rId6" Type="http://schemas.openxmlformats.org/officeDocument/2006/relationships/customXml" Target="../../customXml/item1186.xml"/><Relationship Id="rId11" Type="http://schemas.openxmlformats.org/officeDocument/2006/relationships/customXml" Target="../../customXml/item1216.xml"/><Relationship Id="rId24" Type="http://schemas.openxmlformats.org/officeDocument/2006/relationships/image" Target="../media/image28.png"/><Relationship Id="rId5" Type="http://schemas.openxmlformats.org/officeDocument/2006/relationships/customXml" Target="../../customXml/item1476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22.png"/><Relationship Id="rId10" Type="http://schemas.openxmlformats.org/officeDocument/2006/relationships/customXml" Target="../../customXml/item711.xml"/><Relationship Id="rId19" Type="http://schemas.openxmlformats.org/officeDocument/2006/relationships/image" Target="../media/image15.png"/><Relationship Id="rId4" Type="http://schemas.openxmlformats.org/officeDocument/2006/relationships/customXml" Target="../../customXml/item1238.xml"/><Relationship Id="rId9" Type="http://schemas.openxmlformats.org/officeDocument/2006/relationships/customXml" Target="../../customXml/item1540.xml"/><Relationship Id="rId14" Type="http://schemas.openxmlformats.org/officeDocument/2006/relationships/customXml" Target="../../customXml/item755.xml"/><Relationship Id="rId2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954.xml"/><Relationship Id="rId18" Type="http://schemas.openxmlformats.org/officeDocument/2006/relationships/customXml" Target="../../customXml/item1309.xml"/><Relationship Id="rId26" Type="http://schemas.openxmlformats.org/officeDocument/2006/relationships/image" Target="../media/image13.png"/><Relationship Id="rId3" Type="http://schemas.openxmlformats.org/officeDocument/2006/relationships/customXml" Target="../../customXml/item1183.xml"/><Relationship Id="rId21" Type="http://schemas.openxmlformats.org/officeDocument/2006/relationships/customXml" Target="../../customXml/item448.xml"/><Relationship Id="rId34" Type="http://schemas.openxmlformats.org/officeDocument/2006/relationships/image" Target="../media/image20.png"/><Relationship Id="rId7" Type="http://schemas.openxmlformats.org/officeDocument/2006/relationships/customXml" Target="../../customXml/item1027.xml"/><Relationship Id="rId12" Type="http://schemas.openxmlformats.org/officeDocument/2006/relationships/customXml" Target="../../customXml/item1118.xml"/><Relationship Id="rId17" Type="http://schemas.openxmlformats.org/officeDocument/2006/relationships/customXml" Target="../../customXml/item625.xml"/><Relationship Id="rId25" Type="http://schemas.openxmlformats.org/officeDocument/2006/relationships/image" Target="../media/image12.png"/><Relationship Id="rId33" Type="http://schemas.openxmlformats.org/officeDocument/2006/relationships/image" Target="../media/image26.gif"/><Relationship Id="rId2" Type="http://schemas.openxmlformats.org/officeDocument/2006/relationships/customXml" Target="../../customXml/item1284.xml"/><Relationship Id="rId16" Type="http://schemas.openxmlformats.org/officeDocument/2006/relationships/customXml" Target="../../customXml/item1.xml"/><Relationship Id="rId20" Type="http://schemas.openxmlformats.org/officeDocument/2006/relationships/customXml" Target="../../customXml/item297.xml"/><Relationship Id="rId29" Type="http://schemas.openxmlformats.org/officeDocument/2006/relationships/image" Target="../media/image16.png"/><Relationship Id="rId1" Type="http://schemas.openxmlformats.org/officeDocument/2006/relationships/customXml" Target="../../customXml/item1370.xml"/><Relationship Id="rId6" Type="http://schemas.openxmlformats.org/officeDocument/2006/relationships/customXml" Target="../../customXml/item1547.xml"/><Relationship Id="rId11" Type="http://schemas.openxmlformats.org/officeDocument/2006/relationships/customXml" Target="../../customXml/item809.xml"/><Relationship Id="rId24" Type="http://schemas.openxmlformats.org/officeDocument/2006/relationships/notesSlide" Target="../notesSlides/notesSlide23.xml"/><Relationship Id="rId32" Type="http://schemas.openxmlformats.org/officeDocument/2006/relationships/image" Target="../media/image19.emf"/><Relationship Id="rId5" Type="http://schemas.openxmlformats.org/officeDocument/2006/relationships/customXml" Target="../../customXml/item1047.xml"/><Relationship Id="rId15" Type="http://schemas.openxmlformats.org/officeDocument/2006/relationships/customXml" Target="../../customXml/item316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5.png"/><Relationship Id="rId36" Type="http://schemas.openxmlformats.org/officeDocument/2006/relationships/image" Target="../media/image22.png"/><Relationship Id="rId10" Type="http://schemas.openxmlformats.org/officeDocument/2006/relationships/customXml" Target="../../customXml/item1557.xml"/><Relationship Id="rId19" Type="http://schemas.openxmlformats.org/officeDocument/2006/relationships/customXml" Target="../../customXml/item638.xml"/><Relationship Id="rId31" Type="http://schemas.openxmlformats.org/officeDocument/2006/relationships/image" Target="../media/image18.png"/><Relationship Id="rId4" Type="http://schemas.openxmlformats.org/officeDocument/2006/relationships/customXml" Target="../../customXml/item654.xml"/><Relationship Id="rId9" Type="http://schemas.openxmlformats.org/officeDocument/2006/relationships/customXml" Target="../../customXml/item1376.xml"/><Relationship Id="rId14" Type="http://schemas.openxmlformats.org/officeDocument/2006/relationships/customXml" Target="../../customXml/item1159.xml"/><Relationship Id="rId22" Type="http://schemas.openxmlformats.org/officeDocument/2006/relationships/customXml" Target="../../customXml/item1353.xml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35" Type="http://schemas.openxmlformats.org/officeDocument/2006/relationships/image" Target="../media/image21.png"/><Relationship Id="rId8" Type="http://schemas.openxmlformats.org/officeDocument/2006/relationships/customXml" Target="../../customXml/item19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97.xml"/><Relationship Id="rId18" Type="http://schemas.openxmlformats.org/officeDocument/2006/relationships/customXml" Target="../../customXml/item1453.xml"/><Relationship Id="rId26" Type="http://schemas.openxmlformats.org/officeDocument/2006/relationships/slideLayout" Target="../slideLayouts/slideLayout7.xml"/><Relationship Id="rId39" Type="http://schemas.openxmlformats.org/officeDocument/2006/relationships/image" Target="../media/image18.png"/><Relationship Id="rId21" Type="http://schemas.openxmlformats.org/officeDocument/2006/relationships/customXml" Target="../../customXml/item449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392.xml"/><Relationship Id="rId12" Type="http://schemas.openxmlformats.org/officeDocument/2006/relationships/customXml" Target="../../customXml/item664.xml"/><Relationship Id="rId17" Type="http://schemas.openxmlformats.org/officeDocument/2006/relationships/customXml" Target="../../customXml/item1477.xml"/><Relationship Id="rId25" Type="http://schemas.openxmlformats.org/officeDocument/2006/relationships/customXml" Target="../../customXml/item972.xml"/><Relationship Id="rId33" Type="http://schemas.openxmlformats.org/officeDocument/2006/relationships/image" Target="../media/image20.png"/><Relationship Id="rId38" Type="http://schemas.openxmlformats.org/officeDocument/2006/relationships/image" Target="../media/image17.png"/><Relationship Id="rId2" Type="http://schemas.openxmlformats.org/officeDocument/2006/relationships/customXml" Target="../../customXml/item45.xml"/><Relationship Id="rId16" Type="http://schemas.openxmlformats.org/officeDocument/2006/relationships/customXml" Target="../../customXml/item1134.xml"/><Relationship Id="rId20" Type="http://schemas.openxmlformats.org/officeDocument/2006/relationships/customXml" Target="../../customXml/item142.xml"/><Relationship Id="rId29" Type="http://schemas.openxmlformats.org/officeDocument/2006/relationships/image" Target="../media/image13.png"/><Relationship Id="rId1" Type="http://schemas.openxmlformats.org/officeDocument/2006/relationships/customXml" Target="../../customXml/item778.xml"/><Relationship Id="rId6" Type="http://schemas.openxmlformats.org/officeDocument/2006/relationships/customXml" Target="../../customXml/item209.xml"/><Relationship Id="rId11" Type="http://schemas.openxmlformats.org/officeDocument/2006/relationships/customXml" Target="../../customXml/item691.xml"/><Relationship Id="rId24" Type="http://schemas.openxmlformats.org/officeDocument/2006/relationships/customXml" Target="../../customXml/item723.xml"/><Relationship Id="rId32" Type="http://schemas.openxmlformats.org/officeDocument/2006/relationships/image" Target="../media/image26.gif"/><Relationship Id="rId37" Type="http://schemas.openxmlformats.org/officeDocument/2006/relationships/image" Target="../media/image16.png"/><Relationship Id="rId40" Type="http://schemas.openxmlformats.org/officeDocument/2006/relationships/image" Target="../media/image27.png"/><Relationship Id="rId5" Type="http://schemas.openxmlformats.org/officeDocument/2006/relationships/customXml" Target="../../customXml/item832.xml"/><Relationship Id="rId15" Type="http://schemas.openxmlformats.org/officeDocument/2006/relationships/customXml" Target="../../customXml/item1185.xml"/><Relationship Id="rId23" Type="http://schemas.openxmlformats.org/officeDocument/2006/relationships/customXml" Target="../../customXml/item704.xml"/><Relationship Id="rId28" Type="http://schemas.openxmlformats.org/officeDocument/2006/relationships/image" Target="../media/image12.png"/><Relationship Id="rId36" Type="http://schemas.openxmlformats.org/officeDocument/2006/relationships/image" Target="../media/image15.png"/><Relationship Id="rId10" Type="http://schemas.openxmlformats.org/officeDocument/2006/relationships/customXml" Target="../../customXml/item1177.xml"/><Relationship Id="rId19" Type="http://schemas.openxmlformats.org/officeDocument/2006/relationships/customXml" Target="../../customXml/item1498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231.xml"/><Relationship Id="rId9" Type="http://schemas.openxmlformats.org/officeDocument/2006/relationships/customXml" Target="../../customXml/item1244.xml"/><Relationship Id="rId14" Type="http://schemas.openxmlformats.org/officeDocument/2006/relationships/customXml" Target="../../customXml/item1330.xml"/><Relationship Id="rId22" Type="http://schemas.openxmlformats.org/officeDocument/2006/relationships/customXml" Target="../../customXml/item1205.xml"/><Relationship Id="rId27" Type="http://schemas.openxmlformats.org/officeDocument/2006/relationships/notesSlide" Target="../notesSlides/notesSlide24.xml"/><Relationship Id="rId30" Type="http://schemas.openxmlformats.org/officeDocument/2006/relationships/image" Target="../media/image14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1054.xml"/><Relationship Id="rId3" Type="http://schemas.openxmlformats.org/officeDocument/2006/relationships/customXml" Target="../../customXml/item58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956.xml"/><Relationship Id="rId18" Type="http://schemas.openxmlformats.org/officeDocument/2006/relationships/customXml" Target="../../customXml/item1550.xml"/><Relationship Id="rId26" Type="http://schemas.openxmlformats.org/officeDocument/2006/relationships/notesSlide" Target="../notesSlides/notesSlide25.xml"/><Relationship Id="rId39" Type="http://schemas.openxmlformats.org/officeDocument/2006/relationships/image" Target="../media/image27.png"/><Relationship Id="rId21" Type="http://schemas.openxmlformats.org/officeDocument/2006/relationships/customXml" Target="../../customXml/item521.xml"/><Relationship Id="rId34" Type="http://schemas.openxmlformats.org/officeDocument/2006/relationships/image" Target="../media/image22.png"/><Relationship Id="rId7" Type="http://schemas.openxmlformats.org/officeDocument/2006/relationships/customXml" Target="../../customXml/item465.xml"/><Relationship Id="rId12" Type="http://schemas.openxmlformats.org/officeDocument/2006/relationships/customXml" Target="../../customXml/item222.xml"/><Relationship Id="rId17" Type="http://schemas.openxmlformats.org/officeDocument/2006/relationships/customXml" Target="../../customXml/item1345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21.png"/><Relationship Id="rId38" Type="http://schemas.openxmlformats.org/officeDocument/2006/relationships/image" Target="../media/image18.png"/><Relationship Id="rId2" Type="http://schemas.openxmlformats.org/officeDocument/2006/relationships/customXml" Target="../../customXml/item1531.xml"/><Relationship Id="rId16" Type="http://schemas.openxmlformats.org/officeDocument/2006/relationships/customXml" Target="../../customXml/item707.xml"/><Relationship Id="rId20" Type="http://schemas.openxmlformats.org/officeDocument/2006/relationships/customXml" Target="../../customXml/item523.xml"/><Relationship Id="rId29" Type="http://schemas.openxmlformats.org/officeDocument/2006/relationships/image" Target="../media/image14.png"/><Relationship Id="rId1" Type="http://schemas.openxmlformats.org/officeDocument/2006/relationships/customXml" Target="../../customXml/item1323.xml"/><Relationship Id="rId6" Type="http://schemas.openxmlformats.org/officeDocument/2006/relationships/customXml" Target="../../customXml/item1083.xml"/><Relationship Id="rId11" Type="http://schemas.openxmlformats.org/officeDocument/2006/relationships/customXml" Target="../../customXml/item737.xml"/><Relationship Id="rId24" Type="http://schemas.openxmlformats.org/officeDocument/2006/relationships/customXml" Target="../../customXml/item135.xml"/><Relationship Id="rId32" Type="http://schemas.openxmlformats.org/officeDocument/2006/relationships/image" Target="../media/image20.png"/><Relationship Id="rId37" Type="http://schemas.openxmlformats.org/officeDocument/2006/relationships/image" Target="../media/image17.png"/><Relationship Id="rId5" Type="http://schemas.openxmlformats.org/officeDocument/2006/relationships/customXml" Target="../../customXml/item1012.xml"/><Relationship Id="rId15" Type="http://schemas.openxmlformats.org/officeDocument/2006/relationships/customXml" Target="../../customXml/item336.xml"/><Relationship Id="rId23" Type="http://schemas.openxmlformats.org/officeDocument/2006/relationships/customXml" Target="../../customXml/item363.xml"/><Relationship Id="rId28" Type="http://schemas.openxmlformats.org/officeDocument/2006/relationships/image" Target="../media/image13.png"/><Relationship Id="rId36" Type="http://schemas.openxmlformats.org/officeDocument/2006/relationships/image" Target="../media/image16.png"/><Relationship Id="rId10" Type="http://schemas.openxmlformats.org/officeDocument/2006/relationships/customXml" Target="../../customXml/item1039.xml"/><Relationship Id="rId19" Type="http://schemas.openxmlformats.org/officeDocument/2006/relationships/customXml" Target="../../customXml/item845.xml"/><Relationship Id="rId31" Type="http://schemas.openxmlformats.org/officeDocument/2006/relationships/image" Target="../media/image26.gif"/><Relationship Id="rId4" Type="http://schemas.openxmlformats.org/officeDocument/2006/relationships/customXml" Target="../../customXml/item1163.xml"/><Relationship Id="rId9" Type="http://schemas.openxmlformats.org/officeDocument/2006/relationships/customXml" Target="../../customXml/item1445.xml"/><Relationship Id="rId14" Type="http://schemas.openxmlformats.org/officeDocument/2006/relationships/customXml" Target="../../customXml/item1456.xml"/><Relationship Id="rId22" Type="http://schemas.openxmlformats.org/officeDocument/2006/relationships/customXml" Target="../../customXml/item619.xml"/><Relationship Id="rId27" Type="http://schemas.openxmlformats.org/officeDocument/2006/relationships/image" Target="../media/image12.png"/><Relationship Id="rId30" Type="http://schemas.openxmlformats.org/officeDocument/2006/relationships/image" Target="../media/image19.emf"/><Relationship Id="rId35" Type="http://schemas.openxmlformats.org/officeDocument/2006/relationships/image" Target="../media/image15.png"/><Relationship Id="rId8" Type="http://schemas.openxmlformats.org/officeDocument/2006/relationships/customXml" Target="../../customXml/item269.xml"/><Relationship Id="rId3" Type="http://schemas.openxmlformats.org/officeDocument/2006/relationships/customXml" Target="../../customXml/item136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194.xml"/><Relationship Id="rId18" Type="http://schemas.openxmlformats.org/officeDocument/2006/relationships/customXml" Target="../../customXml/item315.xml"/><Relationship Id="rId26" Type="http://schemas.openxmlformats.org/officeDocument/2006/relationships/slideLayout" Target="../slideLayouts/slideLayout7.xml"/><Relationship Id="rId39" Type="http://schemas.openxmlformats.org/officeDocument/2006/relationships/image" Target="../media/image18.png"/><Relationship Id="rId21" Type="http://schemas.openxmlformats.org/officeDocument/2006/relationships/customXml" Target="../../customXml/item1393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918.xml"/><Relationship Id="rId12" Type="http://schemas.openxmlformats.org/officeDocument/2006/relationships/customXml" Target="../../customXml/item1189.xml"/><Relationship Id="rId17" Type="http://schemas.openxmlformats.org/officeDocument/2006/relationships/customXml" Target="../../customXml/item615.xml"/><Relationship Id="rId25" Type="http://schemas.openxmlformats.org/officeDocument/2006/relationships/customXml" Target="../../customXml/item164.xml"/><Relationship Id="rId33" Type="http://schemas.openxmlformats.org/officeDocument/2006/relationships/image" Target="../media/image20.png"/><Relationship Id="rId38" Type="http://schemas.openxmlformats.org/officeDocument/2006/relationships/image" Target="../media/image17.png"/><Relationship Id="rId2" Type="http://schemas.openxmlformats.org/officeDocument/2006/relationships/customXml" Target="../../customXml/item1187.xml"/><Relationship Id="rId16" Type="http://schemas.openxmlformats.org/officeDocument/2006/relationships/customXml" Target="../../customXml/item471.xml"/><Relationship Id="rId20" Type="http://schemas.openxmlformats.org/officeDocument/2006/relationships/customXml" Target="../../customXml/item598.xml"/><Relationship Id="rId29" Type="http://schemas.openxmlformats.org/officeDocument/2006/relationships/image" Target="../media/image13.png"/><Relationship Id="rId1" Type="http://schemas.openxmlformats.org/officeDocument/2006/relationships/customXml" Target="../../customXml/item37.xml"/><Relationship Id="rId6" Type="http://schemas.openxmlformats.org/officeDocument/2006/relationships/customXml" Target="../../customXml/item636.xml"/><Relationship Id="rId11" Type="http://schemas.openxmlformats.org/officeDocument/2006/relationships/customXml" Target="../../customXml/item859.xml"/><Relationship Id="rId24" Type="http://schemas.openxmlformats.org/officeDocument/2006/relationships/customXml" Target="../../customXml/item1019.xml"/><Relationship Id="rId32" Type="http://schemas.openxmlformats.org/officeDocument/2006/relationships/image" Target="../media/image26.gif"/><Relationship Id="rId37" Type="http://schemas.openxmlformats.org/officeDocument/2006/relationships/image" Target="../media/image16.png"/><Relationship Id="rId40" Type="http://schemas.openxmlformats.org/officeDocument/2006/relationships/image" Target="../media/image27.png"/><Relationship Id="rId5" Type="http://schemas.openxmlformats.org/officeDocument/2006/relationships/customXml" Target="../../customXml/item1062.xml"/><Relationship Id="rId15" Type="http://schemas.openxmlformats.org/officeDocument/2006/relationships/customXml" Target="../../customXml/item40.xml"/><Relationship Id="rId23" Type="http://schemas.openxmlformats.org/officeDocument/2006/relationships/customXml" Target="../../customXml/item1258.xml"/><Relationship Id="rId28" Type="http://schemas.openxmlformats.org/officeDocument/2006/relationships/image" Target="../media/image12.png"/><Relationship Id="rId36" Type="http://schemas.openxmlformats.org/officeDocument/2006/relationships/image" Target="../media/image15.png"/><Relationship Id="rId10" Type="http://schemas.openxmlformats.org/officeDocument/2006/relationships/customXml" Target="../../customXml/item431.xml"/><Relationship Id="rId19" Type="http://schemas.openxmlformats.org/officeDocument/2006/relationships/customXml" Target="../../customXml/item267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260.xml"/><Relationship Id="rId9" Type="http://schemas.openxmlformats.org/officeDocument/2006/relationships/customXml" Target="../../customXml/item686.xml"/><Relationship Id="rId14" Type="http://schemas.openxmlformats.org/officeDocument/2006/relationships/customXml" Target="../../customXml/item1175.xml"/><Relationship Id="rId22" Type="http://schemas.openxmlformats.org/officeDocument/2006/relationships/customXml" Target="../../customXml/item1542.xml"/><Relationship Id="rId27" Type="http://schemas.openxmlformats.org/officeDocument/2006/relationships/notesSlide" Target="../notesSlides/notesSlide26.xml"/><Relationship Id="rId30" Type="http://schemas.openxmlformats.org/officeDocument/2006/relationships/image" Target="../media/image14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657.xml"/><Relationship Id="rId3" Type="http://schemas.openxmlformats.org/officeDocument/2006/relationships/customXml" Target="../../customXml/item67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590.xml"/><Relationship Id="rId7" Type="http://schemas.openxmlformats.org/officeDocument/2006/relationships/customXml" Target="../../customXml/item791.xml"/><Relationship Id="rId12" Type="http://schemas.openxmlformats.org/officeDocument/2006/relationships/image" Target="../media/image17.png"/><Relationship Id="rId2" Type="http://schemas.openxmlformats.org/officeDocument/2006/relationships/customXml" Target="../../customXml/item503.xml"/><Relationship Id="rId16" Type="http://schemas.openxmlformats.org/officeDocument/2006/relationships/image" Target="../media/image47.png"/><Relationship Id="rId1" Type="http://schemas.openxmlformats.org/officeDocument/2006/relationships/customXml" Target="../../customXml/item1561.xml"/><Relationship Id="rId6" Type="http://schemas.openxmlformats.org/officeDocument/2006/relationships/customXml" Target="../../customXml/item1501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22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282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08.xml"/><Relationship Id="rId13" Type="http://schemas.openxmlformats.org/officeDocument/2006/relationships/customXml" Target="../../customXml/item817.xml"/><Relationship Id="rId18" Type="http://schemas.openxmlformats.org/officeDocument/2006/relationships/image" Target="../media/image48.png"/><Relationship Id="rId26" Type="http://schemas.openxmlformats.org/officeDocument/2006/relationships/image" Target="../media/image51.png"/><Relationship Id="rId3" Type="http://schemas.openxmlformats.org/officeDocument/2006/relationships/customXml" Target="../../customXml/item969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1108.xml"/><Relationship Id="rId12" Type="http://schemas.openxmlformats.org/officeDocument/2006/relationships/customXml" Target="../../customXml/item322.xml"/><Relationship Id="rId17" Type="http://schemas.openxmlformats.org/officeDocument/2006/relationships/notesSlide" Target="../notesSlides/notesSlide28.xml"/><Relationship Id="rId25" Type="http://schemas.openxmlformats.org/officeDocument/2006/relationships/image" Target="../media/image50.png"/><Relationship Id="rId2" Type="http://schemas.openxmlformats.org/officeDocument/2006/relationships/customXml" Target="../../customXml/item29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5.png"/><Relationship Id="rId1" Type="http://schemas.openxmlformats.org/officeDocument/2006/relationships/customXml" Target="../../customXml/item953.xml"/><Relationship Id="rId6" Type="http://schemas.openxmlformats.org/officeDocument/2006/relationships/customXml" Target="../../customXml/item1318.xml"/><Relationship Id="rId11" Type="http://schemas.openxmlformats.org/officeDocument/2006/relationships/customXml" Target="../../customXml/item261.xml"/><Relationship Id="rId24" Type="http://schemas.openxmlformats.org/officeDocument/2006/relationships/image" Target="../media/image22.png"/><Relationship Id="rId5" Type="http://schemas.openxmlformats.org/officeDocument/2006/relationships/customXml" Target="../../customXml/item839.xml"/><Relationship Id="rId15" Type="http://schemas.openxmlformats.org/officeDocument/2006/relationships/customXml" Target="../../customXml/item824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100.xml"/><Relationship Id="rId19" Type="http://schemas.openxmlformats.org/officeDocument/2006/relationships/image" Target="../media/image49.png"/><Relationship Id="rId4" Type="http://schemas.openxmlformats.org/officeDocument/2006/relationships/customXml" Target="../../customXml/item220.xml"/><Relationship Id="rId9" Type="http://schemas.openxmlformats.org/officeDocument/2006/relationships/customXml" Target="../../customXml/item1538.xml"/><Relationship Id="rId14" Type="http://schemas.openxmlformats.org/officeDocument/2006/relationships/customXml" Target="../../customXml/item1084.xml"/><Relationship Id="rId2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5.xml"/><Relationship Id="rId13" Type="http://schemas.openxmlformats.org/officeDocument/2006/relationships/customXml" Target="../../customXml/item854.xml"/><Relationship Id="rId18" Type="http://schemas.openxmlformats.org/officeDocument/2006/relationships/notesSlide" Target="../notesSlides/notesSlide29.xml"/><Relationship Id="rId26" Type="http://schemas.openxmlformats.org/officeDocument/2006/relationships/image" Target="../media/image50.png"/><Relationship Id="rId3" Type="http://schemas.openxmlformats.org/officeDocument/2006/relationships/customXml" Target="../../customXml/item433.xml"/><Relationship Id="rId21" Type="http://schemas.openxmlformats.org/officeDocument/2006/relationships/image" Target="../media/image15.png"/><Relationship Id="rId7" Type="http://schemas.openxmlformats.org/officeDocument/2006/relationships/customXml" Target="../../customXml/item750.xml"/><Relationship Id="rId12" Type="http://schemas.openxmlformats.org/officeDocument/2006/relationships/customXml" Target="../../customXml/item982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2.png"/><Relationship Id="rId2" Type="http://schemas.openxmlformats.org/officeDocument/2006/relationships/customXml" Target="../../customXml/item1525.xml"/><Relationship Id="rId16" Type="http://schemas.openxmlformats.org/officeDocument/2006/relationships/customXml" Target="../../customXml/item617.xml"/><Relationship Id="rId20" Type="http://schemas.openxmlformats.org/officeDocument/2006/relationships/image" Target="../media/image49.png"/><Relationship Id="rId1" Type="http://schemas.openxmlformats.org/officeDocument/2006/relationships/customXml" Target="../../customXml/item196.xml"/><Relationship Id="rId6" Type="http://schemas.openxmlformats.org/officeDocument/2006/relationships/customXml" Target="../../customXml/item225.xml"/><Relationship Id="rId11" Type="http://schemas.openxmlformats.org/officeDocument/2006/relationships/customXml" Target="../../customXml/item378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35.xml"/><Relationship Id="rId15" Type="http://schemas.openxmlformats.org/officeDocument/2006/relationships/customXml" Target="../../customXml/item258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1334.xml"/><Relationship Id="rId19" Type="http://schemas.openxmlformats.org/officeDocument/2006/relationships/image" Target="../media/image48.png"/><Relationship Id="rId4" Type="http://schemas.openxmlformats.org/officeDocument/2006/relationships/customXml" Target="../../customXml/item550.xml"/><Relationship Id="rId9" Type="http://schemas.openxmlformats.org/officeDocument/2006/relationships/customXml" Target="../../customXml/item26.xml"/><Relationship Id="rId14" Type="http://schemas.openxmlformats.org/officeDocument/2006/relationships/customXml" Target="../../customXml/item256.xml"/><Relationship Id="rId22" Type="http://schemas.openxmlformats.org/officeDocument/2006/relationships/image" Target="../media/image16.png"/><Relationship Id="rId27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37.xml"/><Relationship Id="rId13" Type="http://schemas.openxmlformats.org/officeDocument/2006/relationships/customXml" Target="../../customXml/item1224.xml"/><Relationship Id="rId18" Type="http://schemas.openxmlformats.org/officeDocument/2006/relationships/customXml" Target="../../customXml/item1255.xml"/><Relationship Id="rId26" Type="http://schemas.openxmlformats.org/officeDocument/2006/relationships/image" Target="../media/image17.png"/><Relationship Id="rId3" Type="http://schemas.openxmlformats.org/officeDocument/2006/relationships/customXml" Target="../../customXml/item123.xml"/><Relationship Id="rId21" Type="http://schemas.openxmlformats.org/officeDocument/2006/relationships/customXml" Target="../../customXml/item787.xml"/><Relationship Id="rId7" Type="http://schemas.openxmlformats.org/officeDocument/2006/relationships/customXml" Target="../../customXml/item1075.xml"/><Relationship Id="rId12" Type="http://schemas.openxmlformats.org/officeDocument/2006/relationships/customXml" Target="../../customXml/item328.xml"/><Relationship Id="rId17" Type="http://schemas.openxmlformats.org/officeDocument/2006/relationships/customXml" Target="../../customXml/item880.xml"/><Relationship Id="rId25" Type="http://schemas.openxmlformats.org/officeDocument/2006/relationships/image" Target="../media/image16.png"/><Relationship Id="rId2" Type="http://schemas.openxmlformats.org/officeDocument/2006/relationships/customXml" Target="../../customXml/item1416.xml"/><Relationship Id="rId16" Type="http://schemas.openxmlformats.org/officeDocument/2006/relationships/customXml" Target="../../customXml/item351.xml"/><Relationship Id="rId20" Type="http://schemas.openxmlformats.org/officeDocument/2006/relationships/customXml" Target="../../customXml/item1247.xml"/><Relationship Id="rId29" Type="http://schemas.openxmlformats.org/officeDocument/2006/relationships/image" Target="../media/image50.png"/><Relationship Id="rId1" Type="http://schemas.openxmlformats.org/officeDocument/2006/relationships/customXml" Target="../../customXml/item78.xml"/><Relationship Id="rId6" Type="http://schemas.openxmlformats.org/officeDocument/2006/relationships/customXml" Target="../../customXml/item1036.xml"/><Relationship Id="rId11" Type="http://schemas.openxmlformats.org/officeDocument/2006/relationships/customXml" Target="../../customXml/item804.xml"/><Relationship Id="rId24" Type="http://schemas.openxmlformats.org/officeDocument/2006/relationships/image" Target="../media/image15.png"/><Relationship Id="rId5" Type="http://schemas.openxmlformats.org/officeDocument/2006/relationships/customXml" Target="../../customXml/item375.xml"/><Relationship Id="rId15" Type="http://schemas.openxmlformats.org/officeDocument/2006/relationships/customXml" Target="../../customXml/item977.xml"/><Relationship Id="rId23" Type="http://schemas.openxmlformats.org/officeDocument/2006/relationships/notesSlide" Target="../notesSlides/notesSlide30.xml"/><Relationship Id="rId28" Type="http://schemas.openxmlformats.org/officeDocument/2006/relationships/image" Target="../media/image22.png"/><Relationship Id="rId10" Type="http://schemas.openxmlformats.org/officeDocument/2006/relationships/customXml" Target="../../customXml/item476.xml"/><Relationship Id="rId19" Type="http://schemas.openxmlformats.org/officeDocument/2006/relationships/customXml" Target="../../customXml/item650.xml"/><Relationship Id="rId31" Type="http://schemas.openxmlformats.org/officeDocument/2006/relationships/image" Target="../media/image31.jpeg"/><Relationship Id="rId4" Type="http://schemas.openxmlformats.org/officeDocument/2006/relationships/customXml" Target="../../customXml/item630.xml"/><Relationship Id="rId9" Type="http://schemas.openxmlformats.org/officeDocument/2006/relationships/customXml" Target="../../customXml/item780.xml"/><Relationship Id="rId14" Type="http://schemas.openxmlformats.org/officeDocument/2006/relationships/customXml" Target="../../customXml/item1314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8.png"/><Relationship Id="rId30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32.xml"/><Relationship Id="rId13" Type="http://schemas.openxmlformats.org/officeDocument/2006/relationships/customXml" Target="../../customXml/item652.xml"/><Relationship Id="rId18" Type="http://schemas.openxmlformats.org/officeDocument/2006/relationships/customXml" Target="../../customXml/item629.xml"/><Relationship Id="rId26" Type="http://schemas.openxmlformats.org/officeDocument/2006/relationships/image" Target="../media/image16.png"/><Relationship Id="rId3" Type="http://schemas.openxmlformats.org/officeDocument/2006/relationships/customXml" Target="../../customXml/item1226.xml"/><Relationship Id="rId21" Type="http://schemas.openxmlformats.org/officeDocument/2006/relationships/customXml" Target="../../customXml/item1392.xml"/><Relationship Id="rId7" Type="http://schemas.openxmlformats.org/officeDocument/2006/relationships/customXml" Target="../../customXml/item24.xml"/><Relationship Id="rId12" Type="http://schemas.openxmlformats.org/officeDocument/2006/relationships/customXml" Target="../../customXml/item965.xml"/><Relationship Id="rId17" Type="http://schemas.openxmlformats.org/officeDocument/2006/relationships/customXml" Target="../../customXml/item1235.xml"/><Relationship Id="rId25" Type="http://schemas.openxmlformats.org/officeDocument/2006/relationships/image" Target="../media/image15.png"/><Relationship Id="rId2" Type="http://schemas.openxmlformats.org/officeDocument/2006/relationships/customXml" Target="../../customXml/item719.xml"/><Relationship Id="rId16" Type="http://schemas.openxmlformats.org/officeDocument/2006/relationships/customXml" Target="../../customXml/item1414.xml"/><Relationship Id="rId20" Type="http://schemas.openxmlformats.org/officeDocument/2006/relationships/customXml" Target="../../customXml/item584.xml"/><Relationship Id="rId29" Type="http://schemas.openxmlformats.org/officeDocument/2006/relationships/image" Target="../media/image22.png"/><Relationship Id="rId1" Type="http://schemas.openxmlformats.org/officeDocument/2006/relationships/customXml" Target="../../customXml/item538.xml"/><Relationship Id="rId6" Type="http://schemas.openxmlformats.org/officeDocument/2006/relationships/customXml" Target="../../customXml/item414.xml"/><Relationship Id="rId11" Type="http://schemas.openxmlformats.org/officeDocument/2006/relationships/customXml" Target="../../customXml/item893.xml"/><Relationship Id="rId24" Type="http://schemas.openxmlformats.org/officeDocument/2006/relationships/notesSlide" Target="../notesSlides/notesSlide31.xml"/><Relationship Id="rId32" Type="http://schemas.openxmlformats.org/officeDocument/2006/relationships/image" Target="../media/image31.jpeg"/><Relationship Id="rId5" Type="http://schemas.openxmlformats.org/officeDocument/2006/relationships/customXml" Target="../../customXml/item1449.xml"/><Relationship Id="rId15" Type="http://schemas.openxmlformats.org/officeDocument/2006/relationships/customXml" Target="../../customXml/item716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8.png"/><Relationship Id="rId10" Type="http://schemas.openxmlformats.org/officeDocument/2006/relationships/customXml" Target="../../customXml/item643.xml"/><Relationship Id="rId19" Type="http://schemas.openxmlformats.org/officeDocument/2006/relationships/customXml" Target="../../customXml/item440.xml"/><Relationship Id="rId31" Type="http://schemas.openxmlformats.org/officeDocument/2006/relationships/image" Target="../media/image51.png"/><Relationship Id="rId4" Type="http://schemas.openxmlformats.org/officeDocument/2006/relationships/customXml" Target="../../customXml/item98.xml"/><Relationship Id="rId9" Type="http://schemas.openxmlformats.org/officeDocument/2006/relationships/customXml" Target="../../customXml/item936.xml"/><Relationship Id="rId14" Type="http://schemas.openxmlformats.org/officeDocument/2006/relationships/customXml" Target="../../customXml/item1279.xml"/><Relationship Id="rId22" Type="http://schemas.openxmlformats.org/officeDocument/2006/relationships/customXml" Target="../../customXml/item259.xml"/><Relationship Id="rId27" Type="http://schemas.openxmlformats.org/officeDocument/2006/relationships/image" Target="../media/image17.png"/><Relationship Id="rId30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53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8.png"/><Relationship Id="rId26" Type="http://schemas.openxmlformats.org/officeDocument/2006/relationships/image" Target="../media/image38.png"/><Relationship Id="rId3" Type="http://schemas.openxmlformats.org/officeDocument/2006/relationships/customXml" Target="../../customXml/item1409.xml"/><Relationship Id="rId21" Type="http://schemas.openxmlformats.org/officeDocument/2006/relationships/image" Target="../media/image51.png"/><Relationship Id="rId7" Type="http://schemas.openxmlformats.org/officeDocument/2006/relationships/customXml" Target="../../customXml/item979.xml"/><Relationship Id="rId12" Type="http://schemas.openxmlformats.org/officeDocument/2006/relationships/customXml" Target="../../customXml/item1008.xml"/><Relationship Id="rId17" Type="http://schemas.openxmlformats.org/officeDocument/2006/relationships/image" Target="../media/image17.png"/><Relationship Id="rId25" Type="http://schemas.openxmlformats.org/officeDocument/2006/relationships/image" Target="../media/image37.png"/><Relationship Id="rId2" Type="http://schemas.openxmlformats.org/officeDocument/2006/relationships/customXml" Target="../../customXml/item1278.xml"/><Relationship Id="rId16" Type="http://schemas.openxmlformats.org/officeDocument/2006/relationships/image" Target="../media/image16.png"/><Relationship Id="rId20" Type="http://schemas.openxmlformats.org/officeDocument/2006/relationships/image" Target="../media/image50.png"/><Relationship Id="rId1" Type="http://schemas.openxmlformats.org/officeDocument/2006/relationships/customXml" Target="../../customXml/item732.xml"/><Relationship Id="rId6" Type="http://schemas.openxmlformats.org/officeDocument/2006/relationships/customXml" Target="../../customXml/item348.xml"/><Relationship Id="rId11" Type="http://schemas.openxmlformats.org/officeDocument/2006/relationships/customXml" Target="../../customXml/item1104.xml"/><Relationship Id="rId24" Type="http://schemas.openxmlformats.org/officeDocument/2006/relationships/image" Target="../media/image36.png"/><Relationship Id="rId5" Type="http://schemas.openxmlformats.org/officeDocument/2006/relationships/customXml" Target="../../customXml/item546.xml"/><Relationship Id="rId15" Type="http://schemas.openxmlformats.org/officeDocument/2006/relationships/image" Target="../media/image15.png"/><Relationship Id="rId23" Type="http://schemas.openxmlformats.org/officeDocument/2006/relationships/image" Target="../media/image35.png"/><Relationship Id="rId10" Type="http://schemas.openxmlformats.org/officeDocument/2006/relationships/customXml" Target="../../customXml/item739.xml"/><Relationship Id="rId19" Type="http://schemas.openxmlformats.org/officeDocument/2006/relationships/image" Target="../media/image22.png"/><Relationship Id="rId4" Type="http://schemas.openxmlformats.org/officeDocument/2006/relationships/customXml" Target="../../customXml/item1396.xml"/><Relationship Id="rId9" Type="http://schemas.openxmlformats.org/officeDocument/2006/relationships/customXml" Target="../../customXml/item391.xml"/><Relationship Id="rId14" Type="http://schemas.openxmlformats.org/officeDocument/2006/relationships/notesSlide" Target="../notesSlides/notesSlide32.xm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6.xml"/><Relationship Id="rId13" Type="http://schemas.openxmlformats.org/officeDocument/2006/relationships/customXml" Target="../../customXml/item1133.xml"/><Relationship Id="rId18" Type="http://schemas.openxmlformats.org/officeDocument/2006/relationships/image" Target="../media/image17.png"/><Relationship Id="rId26" Type="http://schemas.openxmlformats.org/officeDocument/2006/relationships/image" Target="../media/image37.png"/><Relationship Id="rId3" Type="http://schemas.openxmlformats.org/officeDocument/2006/relationships/customXml" Target="../../customXml/item188.xml"/><Relationship Id="rId21" Type="http://schemas.openxmlformats.org/officeDocument/2006/relationships/image" Target="../media/image50.png"/><Relationship Id="rId7" Type="http://schemas.openxmlformats.org/officeDocument/2006/relationships/customXml" Target="../../customXml/item445.xml"/><Relationship Id="rId12" Type="http://schemas.openxmlformats.org/officeDocument/2006/relationships/customXml" Target="../../customXml/item1246.xml"/><Relationship Id="rId17" Type="http://schemas.openxmlformats.org/officeDocument/2006/relationships/image" Target="../media/image16.png"/><Relationship Id="rId25" Type="http://schemas.openxmlformats.org/officeDocument/2006/relationships/image" Target="../media/image36.png"/><Relationship Id="rId2" Type="http://schemas.openxmlformats.org/officeDocument/2006/relationships/customXml" Target="../../customXml/item202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customXml" Target="../../customXml/item651.xml"/><Relationship Id="rId6" Type="http://schemas.openxmlformats.org/officeDocument/2006/relationships/customXml" Target="../../customXml/item273.xml"/><Relationship Id="rId11" Type="http://schemas.openxmlformats.org/officeDocument/2006/relationships/customXml" Target="../../customXml/item933.xml"/><Relationship Id="rId24" Type="http://schemas.openxmlformats.org/officeDocument/2006/relationships/image" Target="../media/image35.png"/><Relationship Id="rId5" Type="http://schemas.openxmlformats.org/officeDocument/2006/relationships/customXml" Target="../../customXml/item837.xml"/><Relationship Id="rId15" Type="http://schemas.openxmlformats.org/officeDocument/2006/relationships/notesSlide" Target="../notesSlides/notesSlide33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customXml" Target="../../customXml/item1466.xml"/><Relationship Id="rId19" Type="http://schemas.openxmlformats.org/officeDocument/2006/relationships/image" Target="../media/image18.png"/><Relationship Id="rId4" Type="http://schemas.openxmlformats.org/officeDocument/2006/relationships/customXml" Target="../../customXml/item659.xml"/><Relationship Id="rId9" Type="http://schemas.openxmlformats.org/officeDocument/2006/relationships/customXml" Target="../../customXml/item689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1.pn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71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8.png"/><Relationship Id="rId26" Type="http://schemas.openxmlformats.org/officeDocument/2006/relationships/image" Target="../media/image38.png"/><Relationship Id="rId3" Type="http://schemas.openxmlformats.org/officeDocument/2006/relationships/customXml" Target="../../customXml/item1372.xml"/><Relationship Id="rId21" Type="http://schemas.openxmlformats.org/officeDocument/2006/relationships/image" Target="../media/image51.png"/><Relationship Id="rId7" Type="http://schemas.openxmlformats.org/officeDocument/2006/relationships/customXml" Target="../../customXml/item1418.xml"/><Relationship Id="rId12" Type="http://schemas.openxmlformats.org/officeDocument/2006/relationships/customXml" Target="../../customXml/item1237.xml"/><Relationship Id="rId17" Type="http://schemas.openxmlformats.org/officeDocument/2006/relationships/image" Target="../media/image17.png"/><Relationship Id="rId25" Type="http://schemas.openxmlformats.org/officeDocument/2006/relationships/image" Target="../media/image37.png"/><Relationship Id="rId2" Type="http://schemas.openxmlformats.org/officeDocument/2006/relationships/customXml" Target="../../customXml/item1400.xml"/><Relationship Id="rId16" Type="http://schemas.openxmlformats.org/officeDocument/2006/relationships/image" Target="../media/image16.png"/><Relationship Id="rId20" Type="http://schemas.openxmlformats.org/officeDocument/2006/relationships/image" Target="../media/image50.png"/><Relationship Id="rId1" Type="http://schemas.openxmlformats.org/officeDocument/2006/relationships/customXml" Target="../../customXml/item55.xml"/><Relationship Id="rId6" Type="http://schemas.openxmlformats.org/officeDocument/2006/relationships/customXml" Target="../../customXml/item995.xml"/><Relationship Id="rId11" Type="http://schemas.openxmlformats.org/officeDocument/2006/relationships/customXml" Target="../../customXml/item317.xml"/><Relationship Id="rId24" Type="http://schemas.openxmlformats.org/officeDocument/2006/relationships/image" Target="../media/image36.png"/><Relationship Id="rId5" Type="http://schemas.openxmlformats.org/officeDocument/2006/relationships/customXml" Target="../../customXml/item644.xml"/><Relationship Id="rId15" Type="http://schemas.openxmlformats.org/officeDocument/2006/relationships/image" Target="../media/image15.png"/><Relationship Id="rId23" Type="http://schemas.openxmlformats.org/officeDocument/2006/relationships/image" Target="../media/image35.png"/><Relationship Id="rId10" Type="http://schemas.openxmlformats.org/officeDocument/2006/relationships/customXml" Target="../../customXml/item393.xml"/><Relationship Id="rId19" Type="http://schemas.openxmlformats.org/officeDocument/2006/relationships/image" Target="../media/image22.png"/><Relationship Id="rId4" Type="http://schemas.openxmlformats.org/officeDocument/2006/relationships/customXml" Target="../../customXml/item600.xml"/><Relationship Id="rId9" Type="http://schemas.openxmlformats.org/officeDocument/2006/relationships/customXml" Target="../../customXml/item1478.xml"/><Relationship Id="rId14" Type="http://schemas.openxmlformats.org/officeDocument/2006/relationships/notesSlide" Target="../notesSlides/notesSlide34.xm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96.xml"/><Relationship Id="rId13" Type="http://schemas.openxmlformats.org/officeDocument/2006/relationships/customXml" Target="../../customXml/item111.xml"/><Relationship Id="rId18" Type="http://schemas.openxmlformats.org/officeDocument/2006/relationships/image" Target="../media/image17.png"/><Relationship Id="rId26" Type="http://schemas.openxmlformats.org/officeDocument/2006/relationships/image" Target="../media/image37.png"/><Relationship Id="rId3" Type="http://schemas.openxmlformats.org/officeDocument/2006/relationships/customXml" Target="../../customXml/item890.xml"/><Relationship Id="rId21" Type="http://schemas.openxmlformats.org/officeDocument/2006/relationships/image" Target="../media/image50.png"/><Relationship Id="rId7" Type="http://schemas.openxmlformats.org/officeDocument/2006/relationships/customXml" Target="../../customXml/item1182.xml"/><Relationship Id="rId12" Type="http://schemas.openxmlformats.org/officeDocument/2006/relationships/customXml" Target="../../customXml/item1519.xml"/><Relationship Id="rId17" Type="http://schemas.openxmlformats.org/officeDocument/2006/relationships/image" Target="../media/image16.png"/><Relationship Id="rId25" Type="http://schemas.openxmlformats.org/officeDocument/2006/relationships/image" Target="../media/image36.png"/><Relationship Id="rId2" Type="http://schemas.openxmlformats.org/officeDocument/2006/relationships/customXml" Target="../../customXml/item143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customXml" Target="../../customXml/item544.xml"/><Relationship Id="rId6" Type="http://schemas.openxmlformats.org/officeDocument/2006/relationships/customXml" Target="../../customXml/item798.xml"/><Relationship Id="rId11" Type="http://schemas.openxmlformats.org/officeDocument/2006/relationships/customXml" Target="../../customXml/item1110.xml"/><Relationship Id="rId24" Type="http://schemas.openxmlformats.org/officeDocument/2006/relationships/image" Target="../media/image35.png"/><Relationship Id="rId5" Type="http://schemas.openxmlformats.org/officeDocument/2006/relationships/customXml" Target="../../customXml/item494.xml"/><Relationship Id="rId15" Type="http://schemas.openxmlformats.org/officeDocument/2006/relationships/notesSlide" Target="../notesSlides/notesSlide35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customXml" Target="../../customXml/item713.xml"/><Relationship Id="rId19" Type="http://schemas.openxmlformats.org/officeDocument/2006/relationships/image" Target="../media/image18.png"/><Relationship Id="rId4" Type="http://schemas.openxmlformats.org/officeDocument/2006/relationships/customXml" Target="../../customXml/item224.xml"/><Relationship Id="rId9" Type="http://schemas.openxmlformats.org/officeDocument/2006/relationships/customXml" Target="../../customXml/item272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1.png"/><Relationship Id="rId27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99.xml"/><Relationship Id="rId13" Type="http://schemas.openxmlformats.org/officeDocument/2006/relationships/customXml" Target="../../customXml/item1229.xml"/><Relationship Id="rId18" Type="http://schemas.openxmlformats.org/officeDocument/2006/relationships/customXml" Target="../../customXml/item343.xml"/><Relationship Id="rId26" Type="http://schemas.openxmlformats.org/officeDocument/2006/relationships/image" Target="../media/image16.png"/><Relationship Id="rId3" Type="http://schemas.openxmlformats.org/officeDocument/2006/relationships/customXml" Target="../../customXml/item1072.xml"/><Relationship Id="rId21" Type="http://schemas.openxmlformats.org/officeDocument/2006/relationships/customXml" Target="../../customXml/item1305.xml"/><Relationship Id="rId7" Type="http://schemas.openxmlformats.org/officeDocument/2006/relationships/customXml" Target="../../customXml/item580.xml"/><Relationship Id="rId12" Type="http://schemas.openxmlformats.org/officeDocument/2006/relationships/customXml" Target="../../customXml/item127.xml"/><Relationship Id="rId17" Type="http://schemas.openxmlformats.org/officeDocument/2006/relationships/customXml" Target="../../customXml/item1333.xml"/><Relationship Id="rId25" Type="http://schemas.openxmlformats.org/officeDocument/2006/relationships/image" Target="../media/image15.png"/><Relationship Id="rId2" Type="http://schemas.openxmlformats.org/officeDocument/2006/relationships/customXml" Target="../../customXml/item168.xml"/><Relationship Id="rId16" Type="http://schemas.openxmlformats.org/officeDocument/2006/relationships/customXml" Target="../../customXml/item840.xml"/><Relationship Id="rId20" Type="http://schemas.openxmlformats.org/officeDocument/2006/relationships/customXml" Target="../../customXml/item306.xml"/><Relationship Id="rId29" Type="http://schemas.openxmlformats.org/officeDocument/2006/relationships/image" Target="../media/image22.png"/><Relationship Id="rId1" Type="http://schemas.openxmlformats.org/officeDocument/2006/relationships/customXml" Target="../../customXml/item1487.xml"/><Relationship Id="rId6" Type="http://schemas.openxmlformats.org/officeDocument/2006/relationships/customXml" Target="../../customXml/item301.xml"/><Relationship Id="rId11" Type="http://schemas.openxmlformats.org/officeDocument/2006/relationships/customXml" Target="../../customXml/item156.xml"/><Relationship Id="rId24" Type="http://schemas.openxmlformats.org/officeDocument/2006/relationships/notesSlide" Target="../notesSlides/notesSlide36.xml"/><Relationship Id="rId5" Type="http://schemas.openxmlformats.org/officeDocument/2006/relationships/customXml" Target="../../customXml/item404.xml"/><Relationship Id="rId15" Type="http://schemas.openxmlformats.org/officeDocument/2006/relationships/customXml" Target="../../customXml/item205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8.png"/><Relationship Id="rId10" Type="http://schemas.openxmlformats.org/officeDocument/2006/relationships/customXml" Target="../../customXml/item176.xml"/><Relationship Id="rId19" Type="http://schemas.openxmlformats.org/officeDocument/2006/relationships/customXml" Target="../../customXml/item434.xml"/><Relationship Id="rId31" Type="http://schemas.openxmlformats.org/officeDocument/2006/relationships/image" Target="../media/image51.png"/><Relationship Id="rId4" Type="http://schemas.openxmlformats.org/officeDocument/2006/relationships/customXml" Target="../../customXml/item1556.xml"/><Relationship Id="rId9" Type="http://schemas.openxmlformats.org/officeDocument/2006/relationships/customXml" Target="../../customXml/item765.xml"/><Relationship Id="rId14" Type="http://schemas.openxmlformats.org/officeDocument/2006/relationships/customXml" Target="../../customXml/item1412.xml"/><Relationship Id="rId22" Type="http://schemas.openxmlformats.org/officeDocument/2006/relationships/customXml" Target="../../customXml/item421.xml"/><Relationship Id="rId27" Type="http://schemas.openxmlformats.org/officeDocument/2006/relationships/image" Target="../media/image17.png"/><Relationship Id="rId30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07.xml"/><Relationship Id="rId13" Type="http://schemas.openxmlformats.org/officeDocument/2006/relationships/customXml" Target="../../customXml/item478.xml"/><Relationship Id="rId18" Type="http://schemas.openxmlformats.org/officeDocument/2006/relationships/customXml" Target="../../customXml/item1263.xml"/><Relationship Id="rId26" Type="http://schemas.openxmlformats.org/officeDocument/2006/relationships/image" Target="../media/image15.png"/><Relationship Id="rId3" Type="http://schemas.openxmlformats.org/officeDocument/2006/relationships/customXml" Target="../../customXml/item1088.xml"/><Relationship Id="rId21" Type="http://schemas.openxmlformats.org/officeDocument/2006/relationships/customXml" Target="../../customXml/item115.xml"/><Relationship Id="rId7" Type="http://schemas.openxmlformats.org/officeDocument/2006/relationships/customXml" Target="../../customXml/item437.xml"/><Relationship Id="rId12" Type="http://schemas.openxmlformats.org/officeDocument/2006/relationships/customXml" Target="../../customXml/item1549.xml"/><Relationship Id="rId17" Type="http://schemas.openxmlformats.org/officeDocument/2006/relationships/customXml" Target="../../customXml/item361.xml"/><Relationship Id="rId25" Type="http://schemas.openxmlformats.org/officeDocument/2006/relationships/notesSlide" Target="../notesSlides/notesSlide37.xml"/><Relationship Id="rId2" Type="http://schemas.openxmlformats.org/officeDocument/2006/relationships/customXml" Target="../../customXml/item12.xml"/><Relationship Id="rId16" Type="http://schemas.openxmlformats.org/officeDocument/2006/relationships/customXml" Target="../../customXml/item418.xml"/><Relationship Id="rId20" Type="http://schemas.openxmlformats.org/officeDocument/2006/relationships/customXml" Target="../../customXml/item1391.xml"/><Relationship Id="rId29" Type="http://schemas.openxmlformats.org/officeDocument/2006/relationships/image" Target="../media/image18.png"/><Relationship Id="rId1" Type="http://schemas.openxmlformats.org/officeDocument/2006/relationships/customXml" Target="../../customXml/item42.xml"/><Relationship Id="rId6" Type="http://schemas.openxmlformats.org/officeDocument/2006/relationships/customXml" Target="../../customXml/item154.xml"/><Relationship Id="rId11" Type="http://schemas.openxmlformats.org/officeDocument/2006/relationships/customXml" Target="../../customXml/item1268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51.png"/><Relationship Id="rId5" Type="http://schemas.openxmlformats.org/officeDocument/2006/relationships/customXml" Target="../../customXml/item815.xml"/><Relationship Id="rId15" Type="http://schemas.openxmlformats.org/officeDocument/2006/relationships/customXml" Target="../../customXml/item347.xml"/><Relationship Id="rId23" Type="http://schemas.openxmlformats.org/officeDocument/2006/relationships/customXml" Target="../../customXml/item642.xml"/><Relationship Id="rId28" Type="http://schemas.openxmlformats.org/officeDocument/2006/relationships/image" Target="../media/image17.png"/><Relationship Id="rId10" Type="http://schemas.openxmlformats.org/officeDocument/2006/relationships/customXml" Target="../../customXml/item427.xml"/><Relationship Id="rId19" Type="http://schemas.openxmlformats.org/officeDocument/2006/relationships/customXml" Target="../../customXml/item464.xml"/><Relationship Id="rId31" Type="http://schemas.openxmlformats.org/officeDocument/2006/relationships/image" Target="../media/image50.png"/><Relationship Id="rId4" Type="http://schemas.openxmlformats.org/officeDocument/2006/relationships/customXml" Target="../../customXml/item1139.xml"/><Relationship Id="rId9" Type="http://schemas.openxmlformats.org/officeDocument/2006/relationships/customXml" Target="../../customXml/item356.xml"/><Relationship Id="rId14" Type="http://schemas.openxmlformats.org/officeDocument/2006/relationships/customXml" Target="../../customXml/item95.xml"/><Relationship Id="rId22" Type="http://schemas.openxmlformats.org/officeDocument/2006/relationships/customXml" Target="../../customXml/item1514.xml"/><Relationship Id="rId27" Type="http://schemas.openxmlformats.org/officeDocument/2006/relationships/image" Target="../media/image16.png"/><Relationship Id="rId30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1.xml"/><Relationship Id="rId13" Type="http://schemas.openxmlformats.org/officeDocument/2006/relationships/customXml" Target="../../customXml/item1158.xml"/><Relationship Id="rId18" Type="http://schemas.openxmlformats.org/officeDocument/2006/relationships/image" Target="../media/image17.png"/><Relationship Id="rId26" Type="http://schemas.openxmlformats.org/officeDocument/2006/relationships/image" Target="../media/image37.png"/><Relationship Id="rId3" Type="http://schemas.openxmlformats.org/officeDocument/2006/relationships/customXml" Target="../../customXml/item496.xml"/><Relationship Id="rId21" Type="http://schemas.openxmlformats.org/officeDocument/2006/relationships/image" Target="../media/image50.png"/><Relationship Id="rId7" Type="http://schemas.openxmlformats.org/officeDocument/2006/relationships/customXml" Target="../../customXml/item616.xml"/><Relationship Id="rId12" Type="http://schemas.openxmlformats.org/officeDocument/2006/relationships/customXml" Target="../../customXml/item406.xml"/><Relationship Id="rId17" Type="http://schemas.openxmlformats.org/officeDocument/2006/relationships/image" Target="../media/image16.png"/><Relationship Id="rId25" Type="http://schemas.openxmlformats.org/officeDocument/2006/relationships/image" Target="../media/image36.png"/><Relationship Id="rId2" Type="http://schemas.openxmlformats.org/officeDocument/2006/relationships/customXml" Target="../../customXml/item562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customXml" Target="../../customXml/item1154.xml"/><Relationship Id="rId6" Type="http://schemas.openxmlformats.org/officeDocument/2006/relationships/customXml" Target="../../customXml/item1472.xml"/><Relationship Id="rId11" Type="http://schemas.openxmlformats.org/officeDocument/2006/relationships/customXml" Target="../../customXml/item1399.xml"/><Relationship Id="rId24" Type="http://schemas.openxmlformats.org/officeDocument/2006/relationships/image" Target="../media/image35.png"/><Relationship Id="rId5" Type="http://schemas.openxmlformats.org/officeDocument/2006/relationships/customXml" Target="../../customXml/item1289.xml"/><Relationship Id="rId15" Type="http://schemas.openxmlformats.org/officeDocument/2006/relationships/notesSlide" Target="../notesSlides/notesSlide38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customXml" Target="../../customXml/item1486.xml"/><Relationship Id="rId19" Type="http://schemas.openxmlformats.org/officeDocument/2006/relationships/image" Target="../media/image18.png"/><Relationship Id="rId4" Type="http://schemas.openxmlformats.org/officeDocument/2006/relationships/customXml" Target="../../customXml/item882.xml"/><Relationship Id="rId9" Type="http://schemas.openxmlformats.org/officeDocument/2006/relationships/customXml" Target="../../customXml/item1479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1.png"/><Relationship Id="rId27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9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8.png"/><Relationship Id="rId26" Type="http://schemas.openxmlformats.org/officeDocument/2006/relationships/image" Target="../media/image39.png"/><Relationship Id="rId3" Type="http://schemas.openxmlformats.org/officeDocument/2006/relationships/customXml" Target="../../customXml/item1166.xml"/><Relationship Id="rId21" Type="http://schemas.openxmlformats.org/officeDocument/2006/relationships/image" Target="../media/image51.png"/><Relationship Id="rId7" Type="http://schemas.openxmlformats.org/officeDocument/2006/relationships/customXml" Target="../../customXml/item535.xml"/><Relationship Id="rId12" Type="http://schemas.openxmlformats.org/officeDocument/2006/relationships/customXml" Target="../../customXml/item1136.xml"/><Relationship Id="rId17" Type="http://schemas.openxmlformats.org/officeDocument/2006/relationships/image" Target="../media/image17.png"/><Relationship Id="rId25" Type="http://schemas.openxmlformats.org/officeDocument/2006/relationships/image" Target="../media/image38.png"/><Relationship Id="rId2" Type="http://schemas.openxmlformats.org/officeDocument/2006/relationships/customXml" Target="../../customXml/item784.xml"/><Relationship Id="rId16" Type="http://schemas.openxmlformats.org/officeDocument/2006/relationships/image" Target="../media/image16.png"/><Relationship Id="rId20" Type="http://schemas.openxmlformats.org/officeDocument/2006/relationships/image" Target="../media/image50.png"/><Relationship Id="rId1" Type="http://schemas.openxmlformats.org/officeDocument/2006/relationships/customXml" Target="../../customXml/item333.xml"/><Relationship Id="rId6" Type="http://schemas.openxmlformats.org/officeDocument/2006/relationships/customXml" Target="../../customXml/item940.xml"/><Relationship Id="rId11" Type="http://schemas.openxmlformats.org/officeDocument/2006/relationships/customXml" Target="../../customXml/item986.xml"/><Relationship Id="rId24" Type="http://schemas.openxmlformats.org/officeDocument/2006/relationships/image" Target="../media/image37.png"/><Relationship Id="rId5" Type="http://schemas.openxmlformats.org/officeDocument/2006/relationships/customXml" Target="../../customXml/item308.xml"/><Relationship Id="rId15" Type="http://schemas.openxmlformats.org/officeDocument/2006/relationships/image" Target="../media/image15.png"/><Relationship Id="rId23" Type="http://schemas.openxmlformats.org/officeDocument/2006/relationships/image" Target="../media/image36.png"/><Relationship Id="rId10" Type="http://schemas.openxmlformats.org/officeDocument/2006/relationships/customXml" Target="../../customXml/item1367.xml"/><Relationship Id="rId19" Type="http://schemas.openxmlformats.org/officeDocument/2006/relationships/image" Target="../media/image22.png"/><Relationship Id="rId4" Type="http://schemas.openxmlformats.org/officeDocument/2006/relationships/customXml" Target="../../customXml/item1203.xml"/><Relationship Id="rId9" Type="http://schemas.openxmlformats.org/officeDocument/2006/relationships/customXml" Target="../../customXml/item696.xml"/><Relationship Id="rId14" Type="http://schemas.openxmlformats.org/officeDocument/2006/relationships/notesSlide" Target="../notesSlides/notesSlide39.xml"/><Relationship Id="rId2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87.xml"/><Relationship Id="rId13" Type="http://schemas.openxmlformats.org/officeDocument/2006/relationships/customXml" Target="../../customXml/item578.xml"/><Relationship Id="rId18" Type="http://schemas.openxmlformats.org/officeDocument/2006/relationships/image" Target="../media/image17.png"/><Relationship Id="rId26" Type="http://schemas.openxmlformats.org/officeDocument/2006/relationships/image" Target="../media/image38.png"/><Relationship Id="rId3" Type="http://schemas.openxmlformats.org/officeDocument/2006/relationships/customXml" Target="../../customXml/item774.xml"/><Relationship Id="rId21" Type="http://schemas.openxmlformats.org/officeDocument/2006/relationships/image" Target="../media/image50.png"/><Relationship Id="rId7" Type="http://schemas.openxmlformats.org/officeDocument/2006/relationships/customXml" Target="../../customXml/item268.xml"/><Relationship Id="rId12" Type="http://schemas.openxmlformats.org/officeDocument/2006/relationships/customXml" Target="../../customXml/item797.xml"/><Relationship Id="rId17" Type="http://schemas.openxmlformats.org/officeDocument/2006/relationships/image" Target="../media/image16.png"/><Relationship Id="rId25" Type="http://schemas.openxmlformats.org/officeDocument/2006/relationships/image" Target="../media/image37.png"/><Relationship Id="rId2" Type="http://schemas.openxmlformats.org/officeDocument/2006/relationships/customXml" Target="../../customXml/item1089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customXml" Target="../../customXml/item1049.xml"/><Relationship Id="rId6" Type="http://schemas.openxmlformats.org/officeDocument/2006/relationships/customXml" Target="../../customXml/item717.xml"/><Relationship Id="rId11" Type="http://schemas.openxmlformats.org/officeDocument/2006/relationships/customXml" Target="../../customXml/item44.xml"/><Relationship Id="rId24" Type="http://schemas.openxmlformats.org/officeDocument/2006/relationships/image" Target="../media/image36.png"/><Relationship Id="rId5" Type="http://schemas.openxmlformats.org/officeDocument/2006/relationships/customXml" Target="../../customXml/item970.xml"/><Relationship Id="rId15" Type="http://schemas.openxmlformats.org/officeDocument/2006/relationships/notesSlide" Target="../notesSlides/notesSlide40.xml"/><Relationship Id="rId23" Type="http://schemas.openxmlformats.org/officeDocument/2006/relationships/image" Target="../media/image35.png"/><Relationship Id="rId10" Type="http://schemas.openxmlformats.org/officeDocument/2006/relationships/customXml" Target="../../customXml/item532.xml"/><Relationship Id="rId19" Type="http://schemas.openxmlformats.org/officeDocument/2006/relationships/image" Target="../media/image18.png"/><Relationship Id="rId4" Type="http://schemas.openxmlformats.org/officeDocument/2006/relationships/customXml" Target="../../customXml/item90.xml"/><Relationship Id="rId9" Type="http://schemas.openxmlformats.org/officeDocument/2006/relationships/customXml" Target="../../customXml/item922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51.png"/><Relationship Id="rId27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27.xml"/><Relationship Id="rId13" Type="http://schemas.openxmlformats.org/officeDocument/2006/relationships/customXml" Target="../../customXml/item773.xml"/><Relationship Id="rId18" Type="http://schemas.openxmlformats.org/officeDocument/2006/relationships/customXml" Target="../../customXml/item1447.xml"/><Relationship Id="rId26" Type="http://schemas.openxmlformats.org/officeDocument/2006/relationships/image" Target="../media/image16.png"/><Relationship Id="rId3" Type="http://schemas.openxmlformats.org/officeDocument/2006/relationships/customXml" Target="../../customXml/item1407.xml"/><Relationship Id="rId21" Type="http://schemas.openxmlformats.org/officeDocument/2006/relationships/customXml" Target="../../customXml/item1562.xml"/><Relationship Id="rId7" Type="http://schemas.openxmlformats.org/officeDocument/2006/relationships/customXml" Target="../../customXml/item1518.xml"/><Relationship Id="rId12" Type="http://schemas.openxmlformats.org/officeDocument/2006/relationships/customXml" Target="../../customXml/item366.xml"/><Relationship Id="rId17" Type="http://schemas.openxmlformats.org/officeDocument/2006/relationships/customXml" Target="../../customXml/item688.xml"/><Relationship Id="rId25" Type="http://schemas.openxmlformats.org/officeDocument/2006/relationships/image" Target="../media/image15.png"/><Relationship Id="rId2" Type="http://schemas.openxmlformats.org/officeDocument/2006/relationships/customXml" Target="../../customXml/item1000.xml"/><Relationship Id="rId16" Type="http://schemas.openxmlformats.org/officeDocument/2006/relationships/customXml" Target="../../customXml/item885.xml"/><Relationship Id="rId20" Type="http://schemas.openxmlformats.org/officeDocument/2006/relationships/customXml" Target="../../customXml/item1112.xml"/><Relationship Id="rId29" Type="http://schemas.openxmlformats.org/officeDocument/2006/relationships/image" Target="../media/image22.png"/><Relationship Id="rId1" Type="http://schemas.openxmlformats.org/officeDocument/2006/relationships/customXml" Target="../../customXml/item1198.xml"/><Relationship Id="rId6" Type="http://schemas.openxmlformats.org/officeDocument/2006/relationships/customXml" Target="../../customXml/item881.xml"/><Relationship Id="rId11" Type="http://schemas.openxmlformats.org/officeDocument/2006/relationships/customXml" Target="../../customXml/item1143.xml"/><Relationship Id="rId24" Type="http://schemas.openxmlformats.org/officeDocument/2006/relationships/notesSlide" Target="../notesSlides/notesSlide41.xml"/><Relationship Id="rId32" Type="http://schemas.openxmlformats.org/officeDocument/2006/relationships/image" Target="../media/image52.png"/><Relationship Id="rId5" Type="http://schemas.openxmlformats.org/officeDocument/2006/relationships/customXml" Target="../../customXml/item850.xml"/><Relationship Id="rId15" Type="http://schemas.openxmlformats.org/officeDocument/2006/relationships/customXml" Target="../../customXml/item1253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8.png"/><Relationship Id="rId10" Type="http://schemas.openxmlformats.org/officeDocument/2006/relationships/customXml" Target="../../customXml/item320.xml"/><Relationship Id="rId19" Type="http://schemas.openxmlformats.org/officeDocument/2006/relationships/customXml" Target="../../customXml/item831.xml"/><Relationship Id="rId31" Type="http://schemas.openxmlformats.org/officeDocument/2006/relationships/image" Target="../media/image51.png"/><Relationship Id="rId4" Type="http://schemas.openxmlformats.org/officeDocument/2006/relationships/customXml" Target="../../customXml/item1336.xml"/><Relationship Id="rId9" Type="http://schemas.openxmlformats.org/officeDocument/2006/relationships/customXml" Target="../../customXml/item373.xml"/><Relationship Id="rId14" Type="http://schemas.openxmlformats.org/officeDocument/2006/relationships/customXml" Target="../../customXml/item758.xml"/><Relationship Id="rId22" Type="http://schemas.openxmlformats.org/officeDocument/2006/relationships/customXml" Target="../../customXml/item1055.xml"/><Relationship Id="rId27" Type="http://schemas.openxmlformats.org/officeDocument/2006/relationships/image" Target="../media/image17.png"/><Relationship Id="rId30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94.xml"/><Relationship Id="rId18" Type="http://schemas.openxmlformats.org/officeDocument/2006/relationships/customXml" Target="../../customXml/item266.xml"/><Relationship Id="rId26" Type="http://schemas.openxmlformats.org/officeDocument/2006/relationships/image" Target="../media/image15.png"/><Relationship Id="rId3" Type="http://schemas.openxmlformats.org/officeDocument/2006/relationships/customXml" Target="../../customXml/item197.xml"/><Relationship Id="rId21" Type="http://schemas.openxmlformats.org/officeDocument/2006/relationships/customXml" Target="../../customXml/item816.xml"/><Relationship Id="rId7" Type="http://schemas.openxmlformats.org/officeDocument/2006/relationships/customXml" Target="../../customXml/item1403.xml"/><Relationship Id="rId12" Type="http://schemas.openxmlformats.org/officeDocument/2006/relationships/customXml" Target="../../customXml/item1010.xml"/><Relationship Id="rId17" Type="http://schemas.openxmlformats.org/officeDocument/2006/relationships/customXml" Target="../../customXml/item701.xml"/><Relationship Id="rId25" Type="http://schemas.openxmlformats.org/officeDocument/2006/relationships/notesSlide" Target="../notesSlides/notesSlide42.xml"/><Relationship Id="rId33" Type="http://schemas.openxmlformats.org/officeDocument/2006/relationships/image" Target="../media/image52.png"/><Relationship Id="rId2" Type="http://schemas.openxmlformats.org/officeDocument/2006/relationships/customXml" Target="../../customXml/item628.xml"/><Relationship Id="rId16" Type="http://schemas.openxmlformats.org/officeDocument/2006/relationships/customXml" Target="../../customXml/item693.xml"/><Relationship Id="rId20" Type="http://schemas.openxmlformats.org/officeDocument/2006/relationships/customXml" Target="../../customXml/item1048.xml"/><Relationship Id="rId29" Type="http://schemas.openxmlformats.org/officeDocument/2006/relationships/image" Target="../media/image18.png"/><Relationship Id="rId1" Type="http://schemas.openxmlformats.org/officeDocument/2006/relationships/customXml" Target="../../customXml/item973.xml"/><Relationship Id="rId6" Type="http://schemas.openxmlformats.org/officeDocument/2006/relationships/customXml" Target="../../customXml/item425.xml"/><Relationship Id="rId11" Type="http://schemas.openxmlformats.org/officeDocument/2006/relationships/customXml" Target="../../customXml/item993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51.png"/><Relationship Id="rId5" Type="http://schemas.openxmlformats.org/officeDocument/2006/relationships/customXml" Target="../../customXml/item813.xml"/><Relationship Id="rId15" Type="http://schemas.openxmlformats.org/officeDocument/2006/relationships/customXml" Target="../../customXml/item901.xml"/><Relationship Id="rId23" Type="http://schemas.openxmlformats.org/officeDocument/2006/relationships/customXml" Target="../../customXml/item1481.xml"/><Relationship Id="rId28" Type="http://schemas.openxmlformats.org/officeDocument/2006/relationships/image" Target="../media/image17.png"/><Relationship Id="rId10" Type="http://schemas.openxmlformats.org/officeDocument/2006/relationships/customXml" Target="../../customXml/item545.xml"/><Relationship Id="rId19" Type="http://schemas.openxmlformats.org/officeDocument/2006/relationships/customXml" Target="../../customXml/item1093.xml"/><Relationship Id="rId31" Type="http://schemas.openxmlformats.org/officeDocument/2006/relationships/image" Target="../media/image50.png"/><Relationship Id="rId4" Type="http://schemas.openxmlformats.org/officeDocument/2006/relationships/customXml" Target="../../customXml/item1123.xml"/><Relationship Id="rId9" Type="http://schemas.openxmlformats.org/officeDocument/2006/relationships/customXml" Target="../../customXml/item1303.xml"/><Relationship Id="rId14" Type="http://schemas.openxmlformats.org/officeDocument/2006/relationships/customXml" Target="../../customXml/item1493.xml"/><Relationship Id="rId22" Type="http://schemas.openxmlformats.org/officeDocument/2006/relationships/customXml" Target="../../customXml/item409.xml"/><Relationship Id="rId27" Type="http://schemas.openxmlformats.org/officeDocument/2006/relationships/image" Target="../media/image16.png"/><Relationship Id="rId30" Type="http://schemas.openxmlformats.org/officeDocument/2006/relationships/image" Target="../media/image22.png"/><Relationship Id="rId8" Type="http://schemas.openxmlformats.org/officeDocument/2006/relationships/customXml" Target="../../customXml/item15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76.xml"/><Relationship Id="rId13" Type="http://schemas.openxmlformats.org/officeDocument/2006/relationships/customXml" Target="../../customXml/item85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51.png"/><Relationship Id="rId3" Type="http://schemas.openxmlformats.org/officeDocument/2006/relationships/customXml" Target="../../customXml/item519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61.xml"/><Relationship Id="rId12" Type="http://schemas.openxmlformats.org/officeDocument/2006/relationships/customXml" Target="../../customXml/item685.xml"/><Relationship Id="rId17" Type="http://schemas.openxmlformats.org/officeDocument/2006/relationships/customXml" Target="../../customXml/item1096.xml"/><Relationship Id="rId25" Type="http://schemas.openxmlformats.org/officeDocument/2006/relationships/image" Target="../media/image50.png"/><Relationship Id="rId2" Type="http://schemas.openxmlformats.org/officeDocument/2006/relationships/customXml" Target="../../customXml/item891.xml"/><Relationship Id="rId16" Type="http://schemas.openxmlformats.org/officeDocument/2006/relationships/customXml" Target="../../customXml/item1288.xml"/><Relationship Id="rId20" Type="http://schemas.openxmlformats.org/officeDocument/2006/relationships/image" Target="../media/image15.png"/><Relationship Id="rId1" Type="http://schemas.openxmlformats.org/officeDocument/2006/relationships/customXml" Target="../../customXml/item499.xml"/><Relationship Id="rId6" Type="http://schemas.openxmlformats.org/officeDocument/2006/relationships/customXml" Target="../../customXml/item1057.xml"/><Relationship Id="rId11" Type="http://schemas.openxmlformats.org/officeDocument/2006/relationships/customXml" Target="../../customXml/item4.xml"/><Relationship Id="rId24" Type="http://schemas.openxmlformats.org/officeDocument/2006/relationships/image" Target="../media/image22.png"/><Relationship Id="rId5" Type="http://schemas.openxmlformats.org/officeDocument/2006/relationships/customXml" Target="../../customXml/item1410.xml"/><Relationship Id="rId15" Type="http://schemas.openxmlformats.org/officeDocument/2006/relationships/customXml" Target="../../customXml/item355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97.xml"/><Relationship Id="rId19" Type="http://schemas.openxmlformats.org/officeDocument/2006/relationships/notesSlide" Target="../notesSlides/notesSlide43.xml"/><Relationship Id="rId4" Type="http://schemas.openxmlformats.org/officeDocument/2006/relationships/customXml" Target="../../customXml/item853.xml"/><Relationship Id="rId9" Type="http://schemas.openxmlformats.org/officeDocument/2006/relationships/customXml" Target="../../customXml/item281.xml"/><Relationship Id="rId14" Type="http://schemas.openxmlformats.org/officeDocument/2006/relationships/customXml" Target="../../customXml/item1212.xml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06.xml"/><Relationship Id="rId13" Type="http://schemas.openxmlformats.org/officeDocument/2006/relationships/customXml" Target="../../customXml/item514.xml"/><Relationship Id="rId18" Type="http://schemas.openxmlformats.org/officeDocument/2006/relationships/customXml" Target="../../customXml/item938.xml"/><Relationship Id="rId26" Type="http://schemas.openxmlformats.org/officeDocument/2006/relationships/image" Target="../media/image50.png"/><Relationship Id="rId3" Type="http://schemas.openxmlformats.org/officeDocument/2006/relationships/customXml" Target="../../customXml/item275.xml"/><Relationship Id="rId21" Type="http://schemas.openxmlformats.org/officeDocument/2006/relationships/image" Target="../media/image15.png"/><Relationship Id="rId7" Type="http://schemas.openxmlformats.org/officeDocument/2006/relationships/customXml" Target="../../customXml/item872.xml"/><Relationship Id="rId12" Type="http://schemas.openxmlformats.org/officeDocument/2006/relationships/customXml" Target="../../customXml/item416.xml"/><Relationship Id="rId17" Type="http://schemas.openxmlformats.org/officeDocument/2006/relationships/customXml" Target="../../customXml/item963.xml"/><Relationship Id="rId25" Type="http://schemas.openxmlformats.org/officeDocument/2006/relationships/image" Target="../media/image22.png"/><Relationship Id="rId2" Type="http://schemas.openxmlformats.org/officeDocument/2006/relationships/customXml" Target="../../customXml/item1173.xml"/><Relationship Id="rId16" Type="http://schemas.openxmlformats.org/officeDocument/2006/relationships/customXml" Target="../../customXml/item552.xml"/><Relationship Id="rId20" Type="http://schemas.openxmlformats.org/officeDocument/2006/relationships/notesSlide" Target="../notesSlides/notesSlide44.xml"/><Relationship Id="rId1" Type="http://schemas.openxmlformats.org/officeDocument/2006/relationships/customXml" Target="../../customXml/item1264.xml"/><Relationship Id="rId6" Type="http://schemas.openxmlformats.org/officeDocument/2006/relationships/customXml" Target="../../customXml/item712.xml"/><Relationship Id="rId11" Type="http://schemas.openxmlformats.org/officeDocument/2006/relationships/customXml" Target="../../customXml/item1179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1079.xml"/><Relationship Id="rId15" Type="http://schemas.openxmlformats.org/officeDocument/2006/relationships/customXml" Target="../../customXml/item1510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1061.xml"/><Relationship Id="rId19" Type="http://schemas.openxmlformats.org/officeDocument/2006/relationships/slideLayout" Target="../slideLayouts/slideLayout7.xml"/><Relationship Id="rId4" Type="http://schemas.openxmlformats.org/officeDocument/2006/relationships/customXml" Target="../../customXml/item869.xml"/><Relationship Id="rId9" Type="http://schemas.openxmlformats.org/officeDocument/2006/relationships/customXml" Target="../../customXml/item382.xml"/><Relationship Id="rId14" Type="http://schemas.openxmlformats.org/officeDocument/2006/relationships/customXml" Target="../../customXml/item511.xml"/><Relationship Id="rId22" Type="http://schemas.openxmlformats.org/officeDocument/2006/relationships/image" Target="../media/image16.png"/><Relationship Id="rId27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86.xml"/><Relationship Id="rId13" Type="http://schemas.openxmlformats.org/officeDocument/2006/relationships/customXml" Target="../../customXml/item1426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51.png"/><Relationship Id="rId3" Type="http://schemas.openxmlformats.org/officeDocument/2006/relationships/customXml" Target="../../customXml/item1200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1529.xml"/><Relationship Id="rId12" Type="http://schemas.openxmlformats.org/officeDocument/2006/relationships/customXml" Target="../../customXml/item1103.xml"/><Relationship Id="rId17" Type="http://schemas.openxmlformats.org/officeDocument/2006/relationships/customXml" Target="../../customXml/item684.xml"/><Relationship Id="rId25" Type="http://schemas.openxmlformats.org/officeDocument/2006/relationships/image" Target="../media/image50.png"/><Relationship Id="rId2" Type="http://schemas.openxmlformats.org/officeDocument/2006/relationships/customXml" Target="../../customXml/item1111.xml"/><Relationship Id="rId16" Type="http://schemas.openxmlformats.org/officeDocument/2006/relationships/customXml" Target="../../customXml/item447.xml"/><Relationship Id="rId20" Type="http://schemas.openxmlformats.org/officeDocument/2006/relationships/image" Target="../media/image15.png"/><Relationship Id="rId1" Type="http://schemas.openxmlformats.org/officeDocument/2006/relationships/customXml" Target="../../customXml/item899.xml"/><Relationship Id="rId6" Type="http://schemas.openxmlformats.org/officeDocument/2006/relationships/customXml" Target="../../customXml/item1113.xml"/><Relationship Id="rId11" Type="http://schemas.openxmlformats.org/officeDocument/2006/relationships/customXml" Target="../../customXml/item718.xml"/><Relationship Id="rId24" Type="http://schemas.openxmlformats.org/officeDocument/2006/relationships/image" Target="../media/image22.png"/><Relationship Id="rId5" Type="http://schemas.openxmlformats.org/officeDocument/2006/relationships/customXml" Target="../../customXml/item829.xml"/><Relationship Id="rId15" Type="http://schemas.openxmlformats.org/officeDocument/2006/relationships/customXml" Target="../../customXml/item1023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319.xml"/><Relationship Id="rId19" Type="http://schemas.openxmlformats.org/officeDocument/2006/relationships/notesSlide" Target="../notesSlides/notesSlide45.xml"/><Relationship Id="rId4" Type="http://schemas.openxmlformats.org/officeDocument/2006/relationships/customXml" Target="../../customXml/item81.xml"/><Relationship Id="rId9" Type="http://schemas.openxmlformats.org/officeDocument/2006/relationships/customXml" Target="../../customXml/item241.xml"/><Relationship Id="rId14" Type="http://schemas.openxmlformats.org/officeDocument/2006/relationships/customXml" Target="../../customXml/item1219.xml"/><Relationship Id="rId2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27.xml"/><Relationship Id="rId13" Type="http://schemas.openxmlformats.org/officeDocument/2006/relationships/customXml" Target="../../customXml/item1293.xml"/><Relationship Id="rId18" Type="http://schemas.openxmlformats.org/officeDocument/2006/relationships/customXml" Target="../../customXml/item608.xml"/><Relationship Id="rId26" Type="http://schemas.openxmlformats.org/officeDocument/2006/relationships/image" Target="../media/image50.png"/><Relationship Id="rId3" Type="http://schemas.openxmlformats.org/officeDocument/2006/relationships/customXml" Target="../../customXml/item1365.xml"/><Relationship Id="rId21" Type="http://schemas.openxmlformats.org/officeDocument/2006/relationships/image" Target="../media/image15.png"/><Relationship Id="rId7" Type="http://schemas.openxmlformats.org/officeDocument/2006/relationships/customXml" Target="../../customXml/item407.xml"/><Relationship Id="rId12" Type="http://schemas.openxmlformats.org/officeDocument/2006/relationships/customXml" Target="../../customXml/item219.xml"/><Relationship Id="rId17" Type="http://schemas.openxmlformats.org/officeDocument/2006/relationships/customXml" Target="../../customXml/item1413.xml"/><Relationship Id="rId25" Type="http://schemas.openxmlformats.org/officeDocument/2006/relationships/image" Target="../media/image22.png"/><Relationship Id="rId2" Type="http://schemas.openxmlformats.org/officeDocument/2006/relationships/customXml" Target="../../customXml/item1016.xml"/><Relationship Id="rId16" Type="http://schemas.openxmlformats.org/officeDocument/2006/relationships/customXml" Target="../../customXml/item1147.xml"/><Relationship Id="rId20" Type="http://schemas.openxmlformats.org/officeDocument/2006/relationships/notesSlide" Target="../notesSlides/notesSlide46.xml"/><Relationship Id="rId1" Type="http://schemas.openxmlformats.org/officeDocument/2006/relationships/customXml" Target="../../customXml/item1361.xml"/><Relationship Id="rId6" Type="http://schemas.openxmlformats.org/officeDocument/2006/relationships/customXml" Target="../../customXml/item492.xml"/><Relationship Id="rId11" Type="http://schemas.openxmlformats.org/officeDocument/2006/relationships/customXml" Target="../../customXml/item397.xml"/><Relationship Id="rId24" Type="http://schemas.openxmlformats.org/officeDocument/2006/relationships/image" Target="../media/image18.png"/><Relationship Id="rId5" Type="http://schemas.openxmlformats.org/officeDocument/2006/relationships/customXml" Target="../../customXml/item1120.xml"/><Relationship Id="rId15" Type="http://schemas.openxmlformats.org/officeDocument/2006/relationships/customXml" Target="../../customXml/item234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573.xml"/><Relationship Id="rId19" Type="http://schemas.openxmlformats.org/officeDocument/2006/relationships/slideLayout" Target="../slideLayouts/slideLayout7.xml"/><Relationship Id="rId4" Type="http://schemas.openxmlformats.org/officeDocument/2006/relationships/customXml" Target="../../customXml/item808.xml"/><Relationship Id="rId9" Type="http://schemas.openxmlformats.org/officeDocument/2006/relationships/customXml" Target="../../customXml/item626.xml"/><Relationship Id="rId14" Type="http://schemas.openxmlformats.org/officeDocument/2006/relationships/customXml" Target="../../customXml/item1317.xml"/><Relationship Id="rId22" Type="http://schemas.openxmlformats.org/officeDocument/2006/relationships/image" Target="../media/image16.png"/><Relationship Id="rId27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6.xml"/><Relationship Id="rId13" Type="http://schemas.openxmlformats.org/officeDocument/2006/relationships/customXml" Target="../../customXml/item1040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51.png"/><Relationship Id="rId3" Type="http://schemas.openxmlformats.org/officeDocument/2006/relationships/customXml" Target="../../customXml/item148.xml"/><Relationship Id="rId21" Type="http://schemas.openxmlformats.org/officeDocument/2006/relationships/image" Target="../media/image16.png"/><Relationship Id="rId7" Type="http://schemas.openxmlformats.org/officeDocument/2006/relationships/customXml" Target="../../customXml/item344.xml"/><Relationship Id="rId12" Type="http://schemas.openxmlformats.org/officeDocument/2006/relationships/customXml" Target="../../customXml/item399.xml"/><Relationship Id="rId17" Type="http://schemas.openxmlformats.org/officeDocument/2006/relationships/customXml" Target="../../customXml/item935.xml"/><Relationship Id="rId25" Type="http://schemas.openxmlformats.org/officeDocument/2006/relationships/image" Target="../media/image50.png"/><Relationship Id="rId2" Type="http://schemas.openxmlformats.org/officeDocument/2006/relationships/customXml" Target="../../customXml/item381.xml"/><Relationship Id="rId16" Type="http://schemas.openxmlformats.org/officeDocument/2006/relationships/customXml" Target="../../customXml/item189.xml"/><Relationship Id="rId20" Type="http://schemas.openxmlformats.org/officeDocument/2006/relationships/image" Target="../media/image15.png"/><Relationship Id="rId1" Type="http://schemas.openxmlformats.org/officeDocument/2006/relationships/customXml" Target="../../customXml/item621.xml"/><Relationship Id="rId6" Type="http://schemas.openxmlformats.org/officeDocument/2006/relationships/customXml" Target="../../customXml/item339.xml"/><Relationship Id="rId11" Type="http://schemas.openxmlformats.org/officeDocument/2006/relationships/customXml" Target="../../customXml/item783.xml"/><Relationship Id="rId24" Type="http://schemas.openxmlformats.org/officeDocument/2006/relationships/image" Target="../media/image22.png"/><Relationship Id="rId5" Type="http://schemas.openxmlformats.org/officeDocument/2006/relationships/customXml" Target="../../customXml/item802.xml"/><Relationship Id="rId15" Type="http://schemas.openxmlformats.org/officeDocument/2006/relationships/customXml" Target="../../customXml/item183.xml"/><Relationship Id="rId23" Type="http://schemas.openxmlformats.org/officeDocument/2006/relationships/image" Target="../media/image18.png"/><Relationship Id="rId10" Type="http://schemas.openxmlformats.org/officeDocument/2006/relationships/customXml" Target="../../customXml/item1131.xml"/><Relationship Id="rId19" Type="http://schemas.openxmlformats.org/officeDocument/2006/relationships/notesSlide" Target="../notesSlides/notesSlide47.xml"/><Relationship Id="rId4" Type="http://schemas.openxmlformats.org/officeDocument/2006/relationships/customXml" Target="../../customXml/item102.xml"/><Relationship Id="rId9" Type="http://schemas.openxmlformats.org/officeDocument/2006/relationships/customXml" Target="../../customXml/item1045.xml"/><Relationship Id="rId14" Type="http://schemas.openxmlformats.org/officeDocument/2006/relationships/customXml" Target="../../customXml/item490.xml"/><Relationship Id="rId2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548.xml"/><Relationship Id="rId7" Type="http://schemas.openxmlformats.org/officeDocument/2006/relationships/customXml" Target="../../customXml/item1015.xml"/><Relationship Id="rId12" Type="http://schemas.openxmlformats.org/officeDocument/2006/relationships/image" Target="../media/image17.png"/><Relationship Id="rId17" Type="http://schemas.openxmlformats.org/officeDocument/2006/relationships/image" Target="../media/image54.png"/><Relationship Id="rId2" Type="http://schemas.openxmlformats.org/officeDocument/2006/relationships/customXml" Target="../../customXml/item1362.xml"/><Relationship Id="rId16" Type="http://schemas.openxmlformats.org/officeDocument/2006/relationships/image" Target="../media/image53.png"/><Relationship Id="rId1" Type="http://schemas.openxmlformats.org/officeDocument/2006/relationships/customXml" Target="../../customXml/item1011.xml"/><Relationship Id="rId6" Type="http://schemas.openxmlformats.org/officeDocument/2006/relationships/customXml" Target="../../customXml/item30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862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21.xml"/><Relationship Id="rId9" Type="http://schemas.openxmlformats.org/officeDocument/2006/relationships/notesSlide" Target="../notesSlides/notesSlide48.xml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37.xml"/><Relationship Id="rId13" Type="http://schemas.openxmlformats.org/officeDocument/2006/relationships/image" Target="../media/image17.png"/><Relationship Id="rId18" Type="http://schemas.openxmlformats.org/officeDocument/2006/relationships/image" Target="../media/image55.png"/><Relationship Id="rId3" Type="http://schemas.openxmlformats.org/officeDocument/2006/relationships/customXml" Target="../../customXml/item475.xml"/><Relationship Id="rId7" Type="http://schemas.openxmlformats.org/officeDocument/2006/relationships/customXml" Target="../../customXml/item663.xml"/><Relationship Id="rId12" Type="http://schemas.openxmlformats.org/officeDocument/2006/relationships/image" Target="../media/image16.png"/><Relationship Id="rId17" Type="http://schemas.openxmlformats.org/officeDocument/2006/relationships/image" Target="../media/image53.png"/><Relationship Id="rId2" Type="http://schemas.openxmlformats.org/officeDocument/2006/relationships/customXml" Target="../../customXml/item182.xml"/><Relationship Id="rId16" Type="http://schemas.openxmlformats.org/officeDocument/2006/relationships/image" Target="../media/image28.png"/><Relationship Id="rId1" Type="http://schemas.openxmlformats.org/officeDocument/2006/relationships/customXml" Target="../../customXml/item1385.xml"/><Relationship Id="rId6" Type="http://schemas.openxmlformats.org/officeDocument/2006/relationships/customXml" Target="../../customXml/item534.xml"/><Relationship Id="rId11" Type="http://schemas.openxmlformats.org/officeDocument/2006/relationships/image" Target="../media/image15.png"/><Relationship Id="rId5" Type="http://schemas.openxmlformats.org/officeDocument/2006/relationships/customXml" Target="../../customXml/item1151.xml"/><Relationship Id="rId15" Type="http://schemas.openxmlformats.org/officeDocument/2006/relationships/image" Target="../media/image22.png"/><Relationship Id="rId10" Type="http://schemas.openxmlformats.org/officeDocument/2006/relationships/notesSlide" Target="../notesSlides/notesSlide49.xml"/><Relationship Id="rId4" Type="http://schemas.openxmlformats.org/officeDocument/2006/relationships/customXml" Target="../../customXml/item888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1382.xml"/><Relationship Id="rId7" Type="http://schemas.openxmlformats.org/officeDocument/2006/relationships/customXml" Target="../../customXml/item96.xml"/><Relationship Id="rId12" Type="http://schemas.openxmlformats.org/officeDocument/2006/relationships/image" Target="../media/image17.png"/><Relationship Id="rId17" Type="http://schemas.openxmlformats.org/officeDocument/2006/relationships/image" Target="../media/image56.png"/><Relationship Id="rId2" Type="http://schemas.openxmlformats.org/officeDocument/2006/relationships/customXml" Target="../../customXml/item601.xml"/><Relationship Id="rId16" Type="http://schemas.openxmlformats.org/officeDocument/2006/relationships/image" Target="../media/image53.png"/><Relationship Id="rId1" Type="http://schemas.openxmlformats.org/officeDocument/2006/relationships/customXml" Target="../../customXml/item1290.xml"/><Relationship Id="rId6" Type="http://schemas.openxmlformats.org/officeDocument/2006/relationships/customXml" Target="../../customXml/item467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1460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1496.xml"/><Relationship Id="rId9" Type="http://schemas.openxmlformats.org/officeDocument/2006/relationships/notesSlide" Target="../notesSlides/notesSlide50.xml"/><Relationship Id="rId1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930.xml"/><Relationship Id="rId7" Type="http://schemas.openxmlformats.org/officeDocument/2006/relationships/customXml" Target="../../customXml/item695.xml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customXml" Target="../../customXml/item1511.xml"/><Relationship Id="rId16" Type="http://schemas.openxmlformats.org/officeDocument/2006/relationships/image" Target="../media/image53.png"/><Relationship Id="rId1" Type="http://schemas.openxmlformats.org/officeDocument/2006/relationships/customXml" Target="../../customXml/item618.xml"/><Relationship Id="rId6" Type="http://schemas.openxmlformats.org/officeDocument/2006/relationships/customXml" Target="../../customXml/item1005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769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1168.xml"/><Relationship Id="rId9" Type="http://schemas.openxmlformats.org/officeDocument/2006/relationships/notesSlide" Target="../notesSlides/notesSlide51.xml"/><Relationship Id="rId1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57.xml"/><Relationship Id="rId13" Type="http://schemas.openxmlformats.org/officeDocument/2006/relationships/image" Target="../media/image17.png"/><Relationship Id="rId18" Type="http://schemas.openxmlformats.org/officeDocument/2006/relationships/image" Target="../media/image58.png"/><Relationship Id="rId3" Type="http://schemas.openxmlformats.org/officeDocument/2006/relationships/customXml" Target="../../customXml/item647.xml"/><Relationship Id="rId7" Type="http://schemas.openxmlformats.org/officeDocument/2006/relationships/customXml" Target="../../customXml/item849.xml"/><Relationship Id="rId12" Type="http://schemas.openxmlformats.org/officeDocument/2006/relationships/image" Target="../media/image16.png"/><Relationship Id="rId17" Type="http://schemas.openxmlformats.org/officeDocument/2006/relationships/image" Target="../media/image53.png"/><Relationship Id="rId2" Type="http://schemas.openxmlformats.org/officeDocument/2006/relationships/customXml" Target="../../customXml/item175.xml"/><Relationship Id="rId16" Type="http://schemas.openxmlformats.org/officeDocument/2006/relationships/image" Target="../media/image28.png"/><Relationship Id="rId1" Type="http://schemas.openxmlformats.org/officeDocument/2006/relationships/customXml" Target="../../customXml/item585.xml"/><Relationship Id="rId6" Type="http://schemas.openxmlformats.org/officeDocument/2006/relationships/customXml" Target="../../customXml/item1322.xml"/><Relationship Id="rId11" Type="http://schemas.openxmlformats.org/officeDocument/2006/relationships/image" Target="../media/image15.png"/><Relationship Id="rId5" Type="http://schemas.openxmlformats.org/officeDocument/2006/relationships/customXml" Target="../../customXml/item1059.xml"/><Relationship Id="rId15" Type="http://schemas.openxmlformats.org/officeDocument/2006/relationships/image" Target="../media/image22.png"/><Relationship Id="rId10" Type="http://schemas.openxmlformats.org/officeDocument/2006/relationships/notesSlide" Target="../notesSlides/notesSlide52.xml"/><Relationship Id="rId4" Type="http://schemas.openxmlformats.org/officeDocument/2006/relationships/customXml" Target="../../customXml/item66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551.xml"/><Relationship Id="rId7" Type="http://schemas.openxmlformats.org/officeDocument/2006/relationships/customXml" Target="../../customXml/item1474.xml"/><Relationship Id="rId12" Type="http://schemas.openxmlformats.org/officeDocument/2006/relationships/image" Target="../media/image17.png"/><Relationship Id="rId17" Type="http://schemas.openxmlformats.org/officeDocument/2006/relationships/image" Target="../media/image59.png"/><Relationship Id="rId2" Type="http://schemas.openxmlformats.org/officeDocument/2006/relationships/customXml" Target="../../customXml/item1296.xml"/><Relationship Id="rId16" Type="http://schemas.openxmlformats.org/officeDocument/2006/relationships/image" Target="../media/image53.png"/><Relationship Id="rId1" Type="http://schemas.openxmlformats.org/officeDocument/2006/relationships/customXml" Target="../../customXml/item1320.xml"/><Relationship Id="rId6" Type="http://schemas.openxmlformats.org/officeDocument/2006/relationships/customXml" Target="../../customXml/item861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897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775.xml"/><Relationship Id="rId9" Type="http://schemas.openxmlformats.org/officeDocument/2006/relationships/notesSlide" Target="../notesSlides/notesSlide53.xml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997.xml"/><Relationship Id="rId7" Type="http://schemas.openxmlformats.org/officeDocument/2006/relationships/customXml" Target="../../customXml/item746.xml"/><Relationship Id="rId12" Type="http://schemas.openxmlformats.org/officeDocument/2006/relationships/image" Target="../media/image17.png"/><Relationship Id="rId17" Type="http://schemas.openxmlformats.org/officeDocument/2006/relationships/image" Target="../media/image61.png"/><Relationship Id="rId2" Type="http://schemas.openxmlformats.org/officeDocument/2006/relationships/customXml" Target="../../customXml/item1291.xml"/><Relationship Id="rId16" Type="http://schemas.openxmlformats.org/officeDocument/2006/relationships/image" Target="../media/image60.png"/><Relationship Id="rId1" Type="http://schemas.openxmlformats.org/officeDocument/2006/relationships/customXml" Target="../../customXml/item805.xml"/><Relationship Id="rId6" Type="http://schemas.openxmlformats.org/officeDocument/2006/relationships/customXml" Target="../../customXml/item415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892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340.xml"/><Relationship Id="rId9" Type="http://schemas.openxmlformats.org/officeDocument/2006/relationships/notesSlide" Target="../notesSlides/notesSlide54.xml"/><Relationship Id="rId1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255.xml"/><Relationship Id="rId7" Type="http://schemas.openxmlformats.org/officeDocument/2006/relationships/customXml" Target="../../customXml/item1512.xml"/><Relationship Id="rId12" Type="http://schemas.openxmlformats.org/officeDocument/2006/relationships/image" Target="../media/image17.png"/><Relationship Id="rId17" Type="http://schemas.openxmlformats.org/officeDocument/2006/relationships/image" Target="../media/image62.png"/><Relationship Id="rId2" Type="http://schemas.openxmlformats.org/officeDocument/2006/relationships/customXml" Target="../../customXml/item487.xml"/><Relationship Id="rId16" Type="http://schemas.openxmlformats.org/officeDocument/2006/relationships/image" Target="../media/image60.png"/><Relationship Id="rId1" Type="http://schemas.openxmlformats.org/officeDocument/2006/relationships/customXml" Target="../../customXml/item593.xml"/><Relationship Id="rId6" Type="http://schemas.openxmlformats.org/officeDocument/2006/relationships/customXml" Target="../../customXml/item1256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1223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279.xml"/><Relationship Id="rId9" Type="http://schemas.openxmlformats.org/officeDocument/2006/relationships/notesSlide" Target="../notesSlides/notesSlide55.xml"/><Relationship Id="rId1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3" Type="http://schemas.openxmlformats.org/officeDocument/2006/relationships/customXml" Target="../../customXml/item604.xml"/><Relationship Id="rId7" Type="http://schemas.openxmlformats.org/officeDocument/2006/relationships/customXml" Target="../../customXml/item907.xml"/><Relationship Id="rId12" Type="http://schemas.openxmlformats.org/officeDocument/2006/relationships/image" Target="../media/image17.png"/><Relationship Id="rId17" Type="http://schemas.openxmlformats.org/officeDocument/2006/relationships/image" Target="../media/image63.png"/><Relationship Id="rId2" Type="http://schemas.openxmlformats.org/officeDocument/2006/relationships/customXml" Target="../../customXml/item1450.xml"/><Relationship Id="rId16" Type="http://schemas.openxmlformats.org/officeDocument/2006/relationships/image" Target="../media/image60.png"/><Relationship Id="rId1" Type="http://schemas.openxmlformats.org/officeDocument/2006/relationships/customXml" Target="../../customXml/item380.xml"/><Relationship Id="rId6" Type="http://schemas.openxmlformats.org/officeDocument/2006/relationships/customXml" Target="../../customXml/item564.xml"/><Relationship Id="rId11" Type="http://schemas.openxmlformats.org/officeDocument/2006/relationships/image" Target="../media/image16.png"/><Relationship Id="rId5" Type="http://schemas.openxmlformats.org/officeDocument/2006/relationships/customXml" Target="../../customXml/item1196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customXml" Target="../../customXml/item327.xml"/><Relationship Id="rId9" Type="http://schemas.openxmlformats.org/officeDocument/2006/relationships/notesSlide" Target="../notesSlides/notesSlide56.xml"/><Relationship Id="rId1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28.xml"/><Relationship Id="rId2" Type="http://schemas.openxmlformats.org/officeDocument/2006/relationships/customXml" Target="../../customXml/item591.xml"/><Relationship Id="rId1" Type="http://schemas.openxmlformats.org/officeDocument/2006/relationships/customXml" Target="../../customXml/item83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120.xml"/><Relationship Id="rId4" Type="http://schemas.openxmlformats.org/officeDocument/2006/relationships/customXml" Target="../../customXml/item4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49.xml"/><Relationship Id="rId2" Type="http://schemas.openxmlformats.org/officeDocument/2006/relationships/customXml" Target="../../customXml/item575.xml"/><Relationship Id="rId1" Type="http://schemas.openxmlformats.org/officeDocument/2006/relationships/customXml" Target="../../customXml/item509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186.xml"/><Relationship Id="rId4" Type="http://schemas.openxmlformats.org/officeDocument/2006/relationships/customXml" Target="../../customXml/item62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63.xml"/><Relationship Id="rId13" Type="http://schemas.openxmlformats.org/officeDocument/2006/relationships/customXml" Target="../../customXml/item107.xml"/><Relationship Id="rId3" Type="http://schemas.openxmlformats.org/officeDocument/2006/relationships/customXml" Target="../../customXml/item1002.xml"/><Relationship Id="rId7" Type="http://schemas.openxmlformats.org/officeDocument/2006/relationships/customXml" Target="../../customXml/item776.xml"/><Relationship Id="rId12" Type="http://schemas.openxmlformats.org/officeDocument/2006/relationships/customXml" Target="../../customXml/item698.xml"/><Relationship Id="rId2" Type="http://schemas.openxmlformats.org/officeDocument/2006/relationships/customXml" Target="../../customXml/item362.xml"/><Relationship Id="rId1" Type="http://schemas.openxmlformats.org/officeDocument/2006/relationships/customXml" Target="../../customXml/item1142.xml"/><Relationship Id="rId6" Type="http://schemas.openxmlformats.org/officeDocument/2006/relationships/customXml" Target="../../customXml/item1358.xml"/><Relationship Id="rId11" Type="http://schemas.openxmlformats.org/officeDocument/2006/relationships/customXml" Target="../../customXml/item424.xml"/><Relationship Id="rId5" Type="http://schemas.openxmlformats.org/officeDocument/2006/relationships/customXml" Target="../../customXml/item243.xml"/><Relationship Id="rId15" Type="http://schemas.openxmlformats.org/officeDocument/2006/relationships/slideLayout" Target="../slideLayouts/slideLayout1.xml"/><Relationship Id="rId10" Type="http://schemas.openxmlformats.org/officeDocument/2006/relationships/customXml" Target="../../customXml/item307.xml"/><Relationship Id="rId4" Type="http://schemas.openxmlformats.org/officeDocument/2006/relationships/customXml" Target="../../customXml/item703.xml"/><Relationship Id="rId9" Type="http://schemas.openxmlformats.org/officeDocument/2006/relationships/customXml" Target="../../customXml/item383.xml"/><Relationship Id="rId14" Type="http://schemas.openxmlformats.org/officeDocument/2006/relationships/customXml" Target="../../customXml/item7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2" Type="http://schemas.openxmlformats.org/officeDocument/2006/relationships/customXml" Target="../../customXml/item1280.xml"/><Relationship Id="rId1" Type="http://schemas.openxmlformats.org/officeDocument/2006/relationships/customXml" Target="../../customXml/item662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1032.xml"/><Relationship Id="rId4" Type="http://schemas.openxmlformats.org/officeDocument/2006/relationships/customXml" Target="../../customXml/item33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7.xml"/><Relationship Id="rId13" Type="http://schemas.openxmlformats.org/officeDocument/2006/relationships/customXml" Target="../../customXml/item667.xml"/><Relationship Id="rId3" Type="http://schemas.openxmlformats.org/officeDocument/2006/relationships/customXml" Target="../../customXml/item52.xml"/><Relationship Id="rId7" Type="http://schemas.openxmlformats.org/officeDocument/2006/relationships/customXml" Target="../../customXml/item1352.xml"/><Relationship Id="rId12" Type="http://schemas.openxmlformats.org/officeDocument/2006/relationships/customXml" Target="../../customXml/item403.xml"/><Relationship Id="rId2" Type="http://schemas.openxmlformats.org/officeDocument/2006/relationships/customXml" Target="../../customXml/item949.xml"/><Relationship Id="rId1" Type="http://schemas.openxmlformats.org/officeDocument/2006/relationships/customXml" Target="../../customXml/item697.xml"/><Relationship Id="rId6" Type="http://schemas.openxmlformats.org/officeDocument/2006/relationships/customXml" Target="../../customXml/item69.xml"/><Relationship Id="rId11" Type="http://schemas.openxmlformats.org/officeDocument/2006/relationships/customXml" Target="../../customXml/item923.xml"/><Relationship Id="rId5" Type="http://schemas.openxmlformats.org/officeDocument/2006/relationships/customXml" Target="../../customXml/item556.xml"/><Relationship Id="rId15" Type="http://schemas.openxmlformats.org/officeDocument/2006/relationships/slideLayout" Target="../slideLayouts/slideLayout1.xml"/><Relationship Id="rId10" Type="http://schemas.openxmlformats.org/officeDocument/2006/relationships/customXml" Target="../../customXml/item1122.xml"/><Relationship Id="rId4" Type="http://schemas.openxmlformats.org/officeDocument/2006/relationships/customXml" Target="../../customXml/item1292.xml"/><Relationship Id="rId9" Type="http://schemas.openxmlformats.org/officeDocument/2006/relationships/customXml" Target="../../customXml/item505.xml"/><Relationship Id="rId14" Type="http://schemas.openxmlformats.org/officeDocument/2006/relationships/customXml" Target="../../customXml/item7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89.xml"/><Relationship Id="rId7" Type="http://schemas.openxmlformats.org/officeDocument/2006/relationships/slideLayout" Target="../slideLayouts/slideLayout1.xml"/><Relationship Id="rId2" Type="http://schemas.openxmlformats.org/officeDocument/2006/relationships/customXml" Target="../../customXml/item161.xml"/><Relationship Id="rId1" Type="http://schemas.openxmlformats.org/officeDocument/2006/relationships/customXml" Target="../../customXml/item1116.xml"/><Relationship Id="rId6" Type="http://schemas.openxmlformats.org/officeDocument/2006/relationships/customXml" Target="../../customXml/item709.xml"/><Relationship Id="rId5" Type="http://schemas.openxmlformats.org/officeDocument/2006/relationships/customXml" Target="../../customXml/item1209.xml"/><Relationship Id="rId4" Type="http://schemas.openxmlformats.org/officeDocument/2006/relationships/customXml" Target="../../customXml/item63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304.xml"/><Relationship Id="rId18" Type="http://schemas.openxmlformats.org/officeDocument/2006/relationships/customXml" Target="../../customXml/item84.xml"/><Relationship Id="rId26" Type="http://schemas.openxmlformats.org/officeDocument/2006/relationships/image" Target="../media/image15.png"/><Relationship Id="rId3" Type="http://schemas.openxmlformats.org/officeDocument/2006/relationships/customXml" Target="../../customXml/item679.xml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23.jpeg"/><Relationship Id="rId7" Type="http://schemas.openxmlformats.org/officeDocument/2006/relationships/customXml" Target="../../customXml/item398.xml"/><Relationship Id="rId12" Type="http://schemas.openxmlformats.org/officeDocument/2006/relationships/customXml" Target="../../customXml/item768.xml"/><Relationship Id="rId17" Type="http://schemas.openxmlformats.org/officeDocument/2006/relationships/customXml" Target="../../customXml/item1537.xml"/><Relationship Id="rId25" Type="http://schemas.openxmlformats.org/officeDocument/2006/relationships/image" Target="../media/image14.png"/><Relationship Id="rId33" Type="http://schemas.openxmlformats.org/officeDocument/2006/relationships/image" Target="../media/image22.png"/><Relationship Id="rId2" Type="http://schemas.openxmlformats.org/officeDocument/2006/relationships/customXml" Target="../../customXml/item526.xml"/><Relationship Id="rId16" Type="http://schemas.openxmlformats.org/officeDocument/2006/relationships/customXml" Target="../../customXml/item6.xml"/><Relationship Id="rId20" Type="http://schemas.openxmlformats.org/officeDocument/2006/relationships/customXml" Target="../../customXml/item913.xml"/><Relationship Id="rId29" Type="http://schemas.openxmlformats.org/officeDocument/2006/relationships/image" Target="../media/image18.png"/><Relationship Id="rId1" Type="http://schemas.openxmlformats.org/officeDocument/2006/relationships/customXml" Target="../../customXml/item213.xml"/><Relationship Id="rId6" Type="http://schemas.openxmlformats.org/officeDocument/2006/relationships/customXml" Target="../../customXml/item792.xml"/><Relationship Id="rId11" Type="http://schemas.openxmlformats.org/officeDocument/2006/relationships/customXml" Target="../../customXml/item994.xml"/><Relationship Id="rId24" Type="http://schemas.openxmlformats.org/officeDocument/2006/relationships/image" Target="../media/image13.png"/><Relationship Id="rId32" Type="http://schemas.openxmlformats.org/officeDocument/2006/relationships/image" Target="../media/image21.png"/><Relationship Id="rId5" Type="http://schemas.openxmlformats.org/officeDocument/2006/relationships/customXml" Target="../../customXml/item41.xml"/><Relationship Id="rId15" Type="http://schemas.openxmlformats.org/officeDocument/2006/relationships/customXml" Target="../../customXml/item613.xml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36" Type="http://schemas.openxmlformats.org/officeDocument/2006/relationships/image" Target="../media/image25.jpeg"/><Relationship Id="rId10" Type="http://schemas.openxmlformats.org/officeDocument/2006/relationships/customXml" Target="../../customXml/item1294.xml"/><Relationship Id="rId19" Type="http://schemas.openxmlformats.org/officeDocument/2006/relationships/customXml" Target="../../customXml/item292.xml"/><Relationship Id="rId31" Type="http://schemas.openxmlformats.org/officeDocument/2006/relationships/image" Target="../media/image20.png"/><Relationship Id="rId4" Type="http://schemas.openxmlformats.org/officeDocument/2006/relationships/customXml" Target="../../customXml/item635.xml"/><Relationship Id="rId9" Type="http://schemas.openxmlformats.org/officeDocument/2006/relationships/customXml" Target="../../customXml/item1443.xml"/><Relationship Id="rId14" Type="http://schemas.openxmlformats.org/officeDocument/2006/relationships/customXml" Target="../../customXml/item539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16.png"/><Relationship Id="rId30" Type="http://schemas.openxmlformats.org/officeDocument/2006/relationships/image" Target="../media/image19.emf"/><Relationship Id="rId35" Type="http://schemas.openxmlformats.org/officeDocument/2006/relationships/image" Target="../media/image24.jpeg"/><Relationship Id="rId8" Type="http://schemas.openxmlformats.org/officeDocument/2006/relationships/customXml" Target="../../customXml/item13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customXml" Target="../../customXml/item287.xml"/><Relationship Id="rId7" Type="http://schemas.openxmlformats.org/officeDocument/2006/relationships/customXml" Target="../../customXml/item1515.xml"/><Relationship Id="rId2" Type="http://schemas.openxmlformats.org/officeDocument/2006/relationships/customXml" Target="../../customXml/item215.xml"/><Relationship Id="rId1" Type="http://schemas.openxmlformats.org/officeDocument/2006/relationships/customXml" Target="../../customXml/item1082.xml"/><Relationship Id="rId6" Type="http://schemas.openxmlformats.org/officeDocument/2006/relationships/customXml" Target="../../customXml/item466.xml"/><Relationship Id="rId5" Type="http://schemas.openxmlformats.org/officeDocument/2006/relationships/customXml" Target="../../customXml/item299.xml"/><Relationship Id="rId4" Type="http://schemas.openxmlformats.org/officeDocument/2006/relationships/customXml" Target="../../customXml/item15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63.xml"/><Relationship Id="rId3" Type="http://schemas.openxmlformats.org/officeDocument/2006/relationships/customXml" Target="../../customXml/item1051.xml"/><Relationship Id="rId7" Type="http://schemas.openxmlformats.org/officeDocument/2006/relationships/customXml" Target="../../customXml/item145.xml"/><Relationship Id="rId2" Type="http://schemas.openxmlformats.org/officeDocument/2006/relationships/customXml" Target="../../customXml/item1321.xml"/><Relationship Id="rId1" Type="http://schemas.openxmlformats.org/officeDocument/2006/relationships/customXml" Target="../../customXml/item1387.xml"/><Relationship Id="rId6" Type="http://schemas.openxmlformats.org/officeDocument/2006/relationships/customXml" Target="../../customXml/item239.xml"/><Relationship Id="rId5" Type="http://schemas.openxmlformats.org/officeDocument/2006/relationships/customXml" Target="../../customXml/item1217.xml"/><Relationship Id="rId10" Type="http://schemas.openxmlformats.org/officeDocument/2006/relationships/slideLayout" Target="../slideLayouts/slideLayout1.xml"/><Relationship Id="rId4" Type="http://schemas.openxmlformats.org/officeDocument/2006/relationships/customXml" Target="../../customXml/item15.xml"/><Relationship Id="rId9" Type="http://schemas.openxmlformats.org/officeDocument/2006/relationships/customXml" Target="../../customXml/item145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83.xml"/><Relationship Id="rId2" Type="http://schemas.openxmlformats.org/officeDocument/2006/relationships/customXml" Target="../../customXml/item668.xml"/><Relationship Id="rId1" Type="http://schemas.openxmlformats.org/officeDocument/2006/relationships/customXml" Target="../../customXml/item277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1448.xml"/><Relationship Id="rId4" Type="http://schemas.openxmlformats.org/officeDocument/2006/relationships/customXml" Target="../../customXml/item28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38.xml"/><Relationship Id="rId13" Type="http://schemas.openxmlformats.org/officeDocument/2006/relationships/slideLayout" Target="../slideLayouts/slideLayout1.xml"/><Relationship Id="rId3" Type="http://schemas.openxmlformats.org/officeDocument/2006/relationships/customXml" Target="../../customXml/item900.xml"/><Relationship Id="rId7" Type="http://schemas.openxmlformats.org/officeDocument/2006/relationships/customXml" Target="../../customXml/item1533.xml"/><Relationship Id="rId12" Type="http://schemas.openxmlformats.org/officeDocument/2006/relationships/customXml" Target="../../customXml/item1063.xml"/><Relationship Id="rId2" Type="http://schemas.openxmlformats.org/officeDocument/2006/relationships/customXml" Target="../../customXml/item274.xml"/><Relationship Id="rId1" Type="http://schemas.openxmlformats.org/officeDocument/2006/relationships/customXml" Target="../../customXml/item203.xml"/><Relationship Id="rId6" Type="http://schemas.openxmlformats.org/officeDocument/2006/relationships/customXml" Target="../../customXml/item852.xml"/><Relationship Id="rId11" Type="http://schemas.openxmlformats.org/officeDocument/2006/relationships/customXml" Target="../../customXml/item1354.xml"/><Relationship Id="rId5" Type="http://schemas.openxmlformats.org/officeDocument/2006/relationships/customXml" Target="../../customXml/item1419.xml"/><Relationship Id="rId10" Type="http://schemas.openxmlformats.org/officeDocument/2006/relationships/customXml" Target="../../customXml/item902.xml"/><Relationship Id="rId4" Type="http://schemas.openxmlformats.org/officeDocument/2006/relationships/customXml" Target="../../customXml/item835.xml"/><Relationship Id="rId9" Type="http://schemas.openxmlformats.org/officeDocument/2006/relationships/customXml" Target="../../customXml/item1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20.xml"/><Relationship Id="rId18" Type="http://schemas.openxmlformats.org/officeDocument/2006/relationships/customXml" Target="../../customXml/item810.xml"/><Relationship Id="rId26" Type="http://schemas.openxmlformats.org/officeDocument/2006/relationships/notesSlide" Target="../notesSlides/notesSlide2.xml"/><Relationship Id="rId39" Type="http://schemas.openxmlformats.org/officeDocument/2006/relationships/image" Target="../media/image27.png"/><Relationship Id="rId21" Type="http://schemas.openxmlformats.org/officeDocument/2006/relationships/customXml" Target="../../customXml/item1565.xml"/><Relationship Id="rId34" Type="http://schemas.openxmlformats.org/officeDocument/2006/relationships/image" Target="../media/image22.png"/><Relationship Id="rId7" Type="http://schemas.openxmlformats.org/officeDocument/2006/relationships/customXml" Target="../../customXml/item1251.xml"/><Relationship Id="rId12" Type="http://schemas.openxmlformats.org/officeDocument/2006/relationships/customXml" Target="../../customXml/item673.xml"/><Relationship Id="rId17" Type="http://schemas.openxmlformats.org/officeDocument/2006/relationships/customXml" Target="../../customXml/item1240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21.png"/><Relationship Id="rId38" Type="http://schemas.openxmlformats.org/officeDocument/2006/relationships/image" Target="../media/image18.png"/><Relationship Id="rId2" Type="http://schemas.openxmlformats.org/officeDocument/2006/relationships/customXml" Target="../../customXml/item610.xml"/><Relationship Id="rId16" Type="http://schemas.openxmlformats.org/officeDocument/2006/relationships/customXml" Target="../../customXml/item460.xml"/><Relationship Id="rId20" Type="http://schemas.openxmlformats.org/officeDocument/2006/relationships/customXml" Target="../../customXml/item229.xml"/><Relationship Id="rId29" Type="http://schemas.openxmlformats.org/officeDocument/2006/relationships/image" Target="../media/image14.png"/><Relationship Id="rId1" Type="http://schemas.openxmlformats.org/officeDocument/2006/relationships/customXml" Target="../../customXml/item1325.xml"/><Relationship Id="rId6" Type="http://schemas.openxmlformats.org/officeDocument/2006/relationships/customXml" Target="../../customXml/item812.xml"/><Relationship Id="rId11" Type="http://schemas.openxmlformats.org/officeDocument/2006/relationships/customXml" Target="../../customXml/item442.xml"/><Relationship Id="rId24" Type="http://schemas.openxmlformats.org/officeDocument/2006/relationships/customXml" Target="../../customXml/item441.xml"/><Relationship Id="rId32" Type="http://schemas.openxmlformats.org/officeDocument/2006/relationships/image" Target="../media/image20.png"/><Relationship Id="rId37" Type="http://schemas.openxmlformats.org/officeDocument/2006/relationships/image" Target="../media/image17.png"/><Relationship Id="rId5" Type="http://schemas.openxmlformats.org/officeDocument/2006/relationships/customXml" Target="../../customXml/item958.xml"/><Relationship Id="rId15" Type="http://schemas.openxmlformats.org/officeDocument/2006/relationships/customXml" Target="../../customXml/item179.xml"/><Relationship Id="rId23" Type="http://schemas.openxmlformats.org/officeDocument/2006/relationships/customXml" Target="../../customXml/item1437.xml"/><Relationship Id="rId28" Type="http://schemas.openxmlformats.org/officeDocument/2006/relationships/image" Target="../media/image13.png"/><Relationship Id="rId36" Type="http://schemas.openxmlformats.org/officeDocument/2006/relationships/image" Target="../media/image16.png"/><Relationship Id="rId10" Type="http://schemas.openxmlformats.org/officeDocument/2006/relationships/customXml" Target="../../customXml/item374.xml"/><Relationship Id="rId19" Type="http://schemas.openxmlformats.org/officeDocument/2006/relationships/customXml" Target="../../customXml/item1028.xml"/><Relationship Id="rId31" Type="http://schemas.openxmlformats.org/officeDocument/2006/relationships/image" Target="../media/image26.gif"/><Relationship Id="rId4" Type="http://schemas.openxmlformats.org/officeDocument/2006/relationships/customXml" Target="../../customXml/item122.xml"/><Relationship Id="rId9" Type="http://schemas.openxmlformats.org/officeDocument/2006/relationships/customXml" Target="../../customXml/item1513.xml"/><Relationship Id="rId14" Type="http://schemas.openxmlformats.org/officeDocument/2006/relationships/customXml" Target="../../customXml/item486.xml"/><Relationship Id="rId22" Type="http://schemas.openxmlformats.org/officeDocument/2006/relationships/customXml" Target="../../customXml/item124.xml"/><Relationship Id="rId27" Type="http://schemas.openxmlformats.org/officeDocument/2006/relationships/image" Target="../media/image12.png"/><Relationship Id="rId30" Type="http://schemas.openxmlformats.org/officeDocument/2006/relationships/image" Target="../media/image19.emf"/><Relationship Id="rId35" Type="http://schemas.openxmlformats.org/officeDocument/2006/relationships/image" Target="../media/image15.png"/><Relationship Id="rId8" Type="http://schemas.openxmlformats.org/officeDocument/2006/relationships/customXml" Target="../../customXml/item103.xml"/><Relationship Id="rId3" Type="http://schemas.openxmlformats.org/officeDocument/2006/relationships/customXml" Target="../../customXml/item58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68.xml"/><Relationship Id="rId18" Type="http://schemas.openxmlformats.org/officeDocument/2006/relationships/customXml" Target="../../customXml/item999.xml"/><Relationship Id="rId26" Type="http://schemas.openxmlformats.org/officeDocument/2006/relationships/slideLayout" Target="../slideLayouts/slideLayout7.xml"/><Relationship Id="rId39" Type="http://schemas.openxmlformats.org/officeDocument/2006/relationships/image" Target="../media/image18.png"/><Relationship Id="rId21" Type="http://schemas.openxmlformats.org/officeDocument/2006/relationships/customXml" Target="../../customXml/item502.xml"/><Relationship Id="rId34" Type="http://schemas.openxmlformats.org/officeDocument/2006/relationships/image" Target="../media/image21.png"/><Relationship Id="rId7" Type="http://schemas.openxmlformats.org/officeDocument/2006/relationships/customXml" Target="../../customXml/item422.xml"/><Relationship Id="rId12" Type="http://schemas.openxmlformats.org/officeDocument/2006/relationships/customXml" Target="../../customXml/item334.xml"/><Relationship Id="rId17" Type="http://schemas.openxmlformats.org/officeDocument/2006/relationships/customXml" Target="../../customXml/item311.xml"/><Relationship Id="rId25" Type="http://schemas.openxmlformats.org/officeDocument/2006/relationships/customXml" Target="../../customXml/item290.xml"/><Relationship Id="rId33" Type="http://schemas.openxmlformats.org/officeDocument/2006/relationships/image" Target="../media/image20.png"/><Relationship Id="rId38" Type="http://schemas.openxmlformats.org/officeDocument/2006/relationships/image" Target="../media/image17.png"/><Relationship Id="rId2" Type="http://schemas.openxmlformats.org/officeDocument/2006/relationships/customXml" Target="../../customXml/item1135.xml"/><Relationship Id="rId16" Type="http://schemas.openxmlformats.org/officeDocument/2006/relationships/customXml" Target="../../customXml/item1326.xml"/><Relationship Id="rId20" Type="http://schemas.openxmlformats.org/officeDocument/2006/relationships/customXml" Target="../../customXml/item330.xml"/><Relationship Id="rId29" Type="http://schemas.openxmlformats.org/officeDocument/2006/relationships/image" Target="../media/image13.png"/><Relationship Id="rId1" Type="http://schemas.openxmlformats.org/officeDocument/2006/relationships/customXml" Target="../../customXml/item803.xml"/><Relationship Id="rId6" Type="http://schemas.openxmlformats.org/officeDocument/2006/relationships/customXml" Target="../../customXml/item917.xml"/><Relationship Id="rId11" Type="http://schemas.openxmlformats.org/officeDocument/2006/relationships/customXml" Target="../../customXml/item332.xml"/><Relationship Id="rId24" Type="http://schemas.openxmlformats.org/officeDocument/2006/relationships/customXml" Target="../../customXml/item1520.xml"/><Relationship Id="rId32" Type="http://schemas.openxmlformats.org/officeDocument/2006/relationships/image" Target="../media/image26.gif"/><Relationship Id="rId37" Type="http://schemas.openxmlformats.org/officeDocument/2006/relationships/image" Target="../media/image16.png"/><Relationship Id="rId40" Type="http://schemas.openxmlformats.org/officeDocument/2006/relationships/image" Target="../media/image27.png"/><Relationship Id="rId5" Type="http://schemas.openxmlformats.org/officeDocument/2006/relationships/customXml" Target="../../customXml/item1371.xml"/><Relationship Id="rId15" Type="http://schemas.openxmlformats.org/officeDocument/2006/relationships/customXml" Target="../../customXml/item1178.xml"/><Relationship Id="rId23" Type="http://schemas.openxmlformats.org/officeDocument/2006/relationships/customXml" Target="../../customXml/item114.xml"/><Relationship Id="rId28" Type="http://schemas.openxmlformats.org/officeDocument/2006/relationships/image" Target="../media/image12.png"/><Relationship Id="rId36" Type="http://schemas.openxmlformats.org/officeDocument/2006/relationships/image" Target="../media/image15.png"/><Relationship Id="rId10" Type="http://schemas.openxmlformats.org/officeDocument/2006/relationships/customXml" Target="../../customXml/item303.xml"/><Relationship Id="rId19" Type="http://schemas.openxmlformats.org/officeDocument/2006/relationships/customXml" Target="../../customXml/item468.xml"/><Relationship Id="rId31" Type="http://schemas.openxmlformats.org/officeDocument/2006/relationships/image" Target="../media/image19.emf"/><Relationship Id="rId4" Type="http://schemas.openxmlformats.org/officeDocument/2006/relationships/customXml" Target="../../customXml/item386.xml"/><Relationship Id="rId9" Type="http://schemas.openxmlformats.org/officeDocument/2006/relationships/customXml" Target="../../customXml/item762.xml"/><Relationship Id="rId14" Type="http://schemas.openxmlformats.org/officeDocument/2006/relationships/customXml" Target="../../customXml/item1080.xml"/><Relationship Id="rId22" Type="http://schemas.openxmlformats.org/officeDocument/2006/relationships/customXml" Target="../../customXml/item1014.xml"/><Relationship Id="rId27" Type="http://schemas.openxmlformats.org/officeDocument/2006/relationships/notesSlide" Target="../notesSlides/notesSlide3.xml"/><Relationship Id="rId30" Type="http://schemas.openxmlformats.org/officeDocument/2006/relationships/image" Target="../media/image14.png"/><Relationship Id="rId35" Type="http://schemas.openxmlformats.org/officeDocument/2006/relationships/image" Target="../media/image22.png"/><Relationship Id="rId8" Type="http://schemas.openxmlformats.org/officeDocument/2006/relationships/customXml" Target="../../customXml/item867.xml"/><Relationship Id="rId3" Type="http://schemas.openxmlformats.org/officeDocument/2006/relationships/customXml" Target="../../customXml/item9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799" y="2058028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latin typeface="Impact" panose="020B0806030902050204" pitchFamily="34" charset="0"/>
                <a:ea typeface="文鼎特毛楷" panose="020B0609010101010101" pitchFamily="49" charset="-120"/>
              </a:rPr>
              <a:t>Taipei Breakfast</a:t>
            </a:r>
            <a:r>
              <a:rPr lang="en-US" altLang="zh-TW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/>
            </a:r>
            <a:br>
              <a:rPr lang="en-US" altLang="zh-TW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</a:br>
            <a:r>
              <a:rPr lang="zh-TW" altLang="en-US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>台北早餐通</a:t>
            </a:r>
            <a:endParaRPr lang="zh-TW" altLang="en-US" dirty="0">
              <a:latin typeface="文鼎特毛楷" panose="020B0609010101010101" pitchFamily="49" charset="-120"/>
              <a:ea typeface="文鼎特毛楷" panose="020B0609010101010101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96802" y="4933507"/>
            <a:ext cx="7150395" cy="1451344"/>
          </a:xfrm>
        </p:spPr>
        <p:txBody>
          <a:bodyPr>
            <a:no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第四組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組長：張博鈞</a:t>
            </a:r>
            <a:endParaRPr lang="en-US" altLang="zh-TW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組員：翁宗鈺、莊駿緯、林哲宇、何俊廷、杜沛勳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7" y="706764"/>
            <a:ext cx="1990224" cy="20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9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3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0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107" name="MouseClick"/>
          <p:cNvSpPr/>
          <p:nvPr>
            <p:custDataLst>
              <p:custData r:id="rId8"/>
            </p:custDataLst>
          </p:nvPr>
        </p:nvSpPr>
        <p:spPr>
          <a:xfrm rot="20359169">
            <a:off x="4240886" y="271460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5189568" y="144143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小明</a:t>
            </a:r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早安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想吃嗎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71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C -0.01111 0.00092 -0.02274 -0.00139 -0.03351 0.00324 C -0.04184 0.00694 -0.04861 0.01736 -0.05625 0.02454 C -0.08594 0.05255 -0.09844 0.09259 -0.11545 0.14282 C -0.12049 0.17454 -0.12327 0.20509 -0.12327 0.2381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3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25" name="HorizontalSplitter"/>
            <p:cNvGrpSpPr/>
            <p:nvPr>
              <p:custDataLst>
                <p:custData r:id="rId7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26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27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28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29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30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3" name="文字方塊 62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54" name="Group"/>
              <p:cNvGrpSpPr/>
              <p:nvPr>
                <p:custDataLst>
                  <p:custData r:id="rId15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55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56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0" name="DropdownBox"/>
              <p:cNvGrpSpPr/>
              <p:nvPr>
                <p:custDataLst>
                  <p:custData r:id="rId16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61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6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8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69" name="DropdownBox"/>
              <p:cNvGrpSpPr/>
              <p:nvPr>
                <p:custDataLst>
                  <p:custData r:id="rId18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70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93" name="Picture 1"/>
            <p:cNvPicPr>
              <a:picLocks noChangeAspect="1"/>
            </p:cNvPicPr>
            <p:nvPr>
              <p:custDataLst>
                <p:custData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8" name="群組 157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73" name="HorizontalSplitter"/>
              <p:cNvGrpSpPr/>
              <p:nvPr>
                <p:custDataLst>
                  <p:custData r:id="rId10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74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75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76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79" name="文字方塊 78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92" name="群組 91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84" name="Picture 1"/>
                <p:cNvPicPr>
                  <a:picLocks noChangeAspect="1"/>
                </p:cNvPicPr>
                <p:nvPr>
                  <p:custDataLst>
                    <p:custData r:id="rId11"/>
                  </p:custDataLst>
                </p:nvPr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5" name="Picture 1"/>
                <p:cNvPicPr>
                  <a:picLocks noChangeAspect="1"/>
                </p:cNvPicPr>
                <p:nvPr>
                  <p:custDataLst>
                    <p:custData r:id="rId12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6" name="Picture 1"/>
                <p:cNvPicPr>
                  <a:picLocks noChangeAspect="1"/>
                </p:cNvPicPr>
                <p:nvPr>
                  <p:custDataLst>
                    <p:custData r:id="rId13"/>
                  </p:custDataLst>
                </p:nvPr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90" name="Picture 1"/>
                <p:cNvPicPr>
                  <a:picLocks/>
                </p:cNvPicPr>
                <p:nvPr>
                  <p:custDataLst>
                    <p:custData r:id="rId14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02" name="文字方塊 101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6" name="群組 155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35" name="圖片 134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54" name="群組 153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51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4" name="Picture 1"/>
            <p:cNvPicPr>
              <a:picLocks noChangeAspect="1"/>
            </p:cNvPicPr>
            <p:nvPr>
              <p:custDataLst>
                <p:custData r:id="rId9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  <p:grpSp>
        <p:nvGrpSpPr>
          <p:cNvPr id="45" name="群組 44"/>
          <p:cNvGrpSpPr/>
          <p:nvPr>
            <p:custDataLst>
              <p:custData r:id="rId1"/>
            </p:custDataLst>
          </p:nvPr>
        </p:nvGrpSpPr>
        <p:grpSpPr>
          <a:xfrm>
            <a:off x="323528" y="1050163"/>
            <a:ext cx="1097652" cy="228600"/>
            <a:chOff x="323528" y="1556792"/>
            <a:chExt cx="1097652" cy="228600"/>
          </a:xfrm>
        </p:grpSpPr>
        <p:sp>
          <p:nvSpPr>
            <p:cNvPr id="46" name="Content"/>
            <p:cNvSpPr/>
            <p:nvPr/>
          </p:nvSpPr>
          <p:spPr>
            <a:xfrm>
              <a:off x="323528" y="1556792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大安區</a:t>
              </a:r>
              <a:endParaRPr lang="en-US" sz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DownArrow"/>
            <p:cNvSpPr>
              <a:spLocks noChangeAspect="1"/>
            </p:cNvSpPr>
            <p:nvPr/>
          </p:nvSpPr>
          <p:spPr>
            <a:xfrm rot="10800000">
              <a:off x="1298414" y="1657791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aphicFrame>
        <p:nvGraphicFramePr>
          <p:cNvPr id="48" name="Table"/>
          <p:cNvGraphicFramePr>
            <a:graphicFrameLocks noGrp="1"/>
          </p:cNvGraphicFramePr>
          <p:nvPr>
            <p:custDataLst>
              <p:custData r:id="rId2"/>
            </p:custDataLst>
            <p:extLst/>
          </p:nvPr>
        </p:nvGraphicFramePr>
        <p:xfrm>
          <a:off x="323528" y="1482211"/>
          <a:ext cx="8424936" cy="38164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01189"/>
                <a:gridCol w="4250549"/>
                <a:gridCol w="2473198"/>
              </a:tblGrid>
              <a:tr h="47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店名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地址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營業時間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TW" sz="1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TW" altLang="en-US" sz="1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班元氣早餐</a:t>
                      </a:r>
                      <a:endParaRPr lang="zh-TW" altLang="en-US" sz="14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台北市大安區金山南路二段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119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美而美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台北市大安區復興南路二段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6:00~AM 11:00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美又美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台北市大安區新生南路三段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巷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拉亞漢堡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台北市大安區浦城街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24-1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麥味登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台北市永康街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巷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好初早餐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台北市大安區延吉街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巷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70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找餐店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台北市和平東路三段一巷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6-3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號</a:t>
                      </a:r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樓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AM</a:t>
                      </a:r>
                      <a:r>
                        <a:rPr lang="en-US" altLang="zh-TW" sz="11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6:00~PM 1:00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9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5389987"/>
            <a:ext cx="585263" cy="556720"/>
          </a:xfrm>
          <a:prstGeom prst="rect">
            <a:avLst/>
          </a:prstGeom>
        </p:spPr>
      </p:pic>
      <p:pic>
        <p:nvPicPr>
          <p:cNvPr id="50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6" y="5383522"/>
            <a:ext cx="648072" cy="576064"/>
          </a:xfrm>
          <a:prstGeom prst="rect">
            <a:avLst/>
          </a:prstGeom>
        </p:spPr>
      </p:pic>
      <p:pic>
        <p:nvPicPr>
          <p:cNvPr id="51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42651"/>
            <a:ext cx="432048" cy="432048"/>
          </a:xfrm>
          <a:prstGeom prst="rect">
            <a:avLst/>
          </a:prstGeom>
        </p:spPr>
      </p:pic>
      <p:sp>
        <p:nvSpPr>
          <p:cNvPr id="52" name="文字方塊 51"/>
          <p:cNvSpPr txBox="1"/>
          <p:nvPr/>
        </p:nvSpPr>
        <p:spPr>
          <a:xfrm>
            <a:off x="886713" y="54426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3" name="MousePointer"/>
          <p:cNvSpPr/>
          <p:nvPr>
            <p:custDataLst>
              <p:custData r:id="rId6"/>
            </p:custDataLst>
          </p:nvPr>
        </p:nvSpPr>
        <p:spPr>
          <a:xfrm rot="20359169">
            <a:off x="1183930" y="367731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7" name="矩形圖說文字 56"/>
          <p:cNvSpPr/>
          <p:nvPr/>
        </p:nvSpPr>
        <p:spPr>
          <a:xfrm>
            <a:off x="755576" y="1770243"/>
            <a:ext cx="2016224" cy="1584176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圖片 57" descr="69185284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15616" y="1914259"/>
            <a:ext cx="1262633" cy="1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25" name="HorizontalSplitter"/>
            <p:cNvGrpSpPr/>
            <p:nvPr>
              <p:custDataLst>
                <p:custData r:id="rId5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26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27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28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29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30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3" name="文字方塊 62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54" name="Group"/>
              <p:cNvGrpSpPr/>
              <p:nvPr>
                <p:custDataLst>
                  <p:custData r:id="rId13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55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56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0" name="DropdownBox"/>
              <p:cNvGrpSpPr/>
              <p:nvPr>
                <p:custDataLst>
                  <p:custData r:id="rId14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61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6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8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69" name="DropdownBox"/>
              <p:cNvGrpSpPr/>
              <p:nvPr>
                <p:custDataLst>
                  <p:custData r:id="rId16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70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93" name="Picture 1"/>
            <p:cNvPicPr>
              <a:picLocks noChangeAspect="1"/>
            </p:cNvPicPr>
            <p:nvPr>
              <p:custDataLst>
                <p:custData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8" name="群組 157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73" name="HorizontalSplitter"/>
              <p:cNvGrpSpPr/>
              <p:nvPr>
                <p:custDataLst>
                  <p:custData r:id="rId8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74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75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76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79" name="文字方塊 78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92" name="群組 91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84" name="Picture 1"/>
                <p:cNvPicPr>
                  <a:picLocks noChangeAspect="1"/>
                </p:cNvPicPr>
                <p:nvPr>
                  <p:custDataLst>
                    <p:custData r:id="rId9"/>
                  </p:custDataLst>
                </p:nvPr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5" name="Picture 1"/>
                <p:cNvPicPr>
                  <a:picLocks noChangeAspect="1"/>
                </p:cNvPicPr>
                <p:nvPr>
                  <p:custDataLst>
                    <p:custData r:id="rId10"/>
                  </p:custDataLst>
                </p:nvPr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6" name="Picture 1"/>
                <p:cNvPicPr>
                  <a:picLocks noChangeAspect="1"/>
                </p:cNvPicPr>
                <p:nvPr>
                  <p:custDataLst>
                    <p:custData r:id="rId11"/>
                  </p:custDataLst>
                </p:nvPr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90" name="Picture 1"/>
                <p:cNvPicPr>
                  <a:picLocks/>
                </p:cNvPicPr>
                <p:nvPr>
                  <p:custDataLst>
                    <p:custData r:id="rId12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02" name="文字方塊 101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6" name="群組 155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35" name="圖片 134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54" name="群組 153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51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4" name="Picture 1"/>
            <p:cNvPicPr>
              <a:picLocks noChangeAspect="1"/>
            </p:cNvPicPr>
            <p:nvPr>
              <p:custDataLst>
                <p:custData r:id="rId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  <p:grpSp>
        <p:nvGrpSpPr>
          <p:cNvPr id="45" name="TabGroup"/>
          <p:cNvGrpSpPr/>
          <p:nvPr>
            <p:custDataLst>
              <p:custData r:id="rId1"/>
            </p:custDataLst>
          </p:nvPr>
        </p:nvGrpSpPr>
        <p:grpSpPr>
          <a:xfrm>
            <a:off x="251520" y="1066786"/>
            <a:ext cx="8640960" cy="4720508"/>
            <a:chOff x="3138993" y="2600330"/>
            <a:chExt cx="3513043" cy="2017388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3138993" y="2705672"/>
              <a:ext cx="3513043" cy="191204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3527764" y="2615792"/>
              <a:ext cx="328172" cy="8988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訂餐菜單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3855936" y="2615792"/>
              <a:ext cx="328172" cy="8988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評論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5"/>
            <p:cNvGrpSpPr/>
            <p:nvPr/>
          </p:nvGrpSpPr>
          <p:grpSpPr>
            <a:xfrm>
              <a:off x="3161659" y="2600330"/>
              <a:ext cx="366105" cy="105343"/>
              <a:chOff x="3452165" y="2698427"/>
              <a:chExt cx="236964" cy="89881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52165" y="2698427"/>
                <a:ext cx="236964" cy="8988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店家資訊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4704" y="2788308"/>
                <a:ext cx="23188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2" name="圖片 51" descr="69185284.jp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7544" y="1498833"/>
            <a:ext cx="1262633" cy="1262633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763688" y="1714857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拉亞漢堡</a:t>
            </a:r>
            <a:endParaRPr lang="zh-TW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StreetMap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74865"/>
            <a:ext cx="2880320" cy="28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58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7042558" y="2572452"/>
            <a:ext cx="287705" cy="287705"/>
            <a:chOff x="3669395" y="3536182"/>
            <a:chExt cx="287705" cy="287705"/>
          </a:xfrm>
        </p:grpSpPr>
        <p:sp>
          <p:nvSpPr>
            <p:cNvPr id="59" name="Teardrop 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Oval 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 dirty="0">
                  <a:solidFill>
                    <a:srgbClr val="FFFFFF"/>
                  </a:solidFill>
                  <a:latin typeface="Segoe UI"/>
                </a:rPr>
                <a:t>1</a:t>
              </a:r>
              <a:endParaRPr kumimoji="0" 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467544" y="2794977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地址；台北市大安區浦城街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24-1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endParaRPr lang="en-US" altLang="zh-TW" b="1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營業時間：</a:t>
            </a:r>
            <a:r>
              <a:rPr lang="en-US" altLang="zh-TW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AM 6:00~PM 1:00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467544" y="3587065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從楊梅交流道旁發跡的拉亞漢堡，是打造森邦集團的第一塊基石，我們不斷推陳出新，更從早餐邁入美式早午餐的新紀元，秉持「不是要開很多店，而是要開成功的店」的信念，穩健踏實地打造堅強的加盟連鎖系統，提升核心競爭力更奠定森邦集團美式餐飲風格的基礎。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早午餐店看似簡單，但是如何在不景氣中持續穩定的經營下去可不是人人都有把握的事，拉亞漢堡是台灣唯一美式早餐連鎖，擁有強大的產品研發團隊，精心努心朝多樣化的餐點研發。我們把員工當作家人，以交朋友的方式與夥伴一同學習成長，活潑、歡樂、平易近人的品牌形象，也是森邦集團名稱源於企業永續發展，植樹成「森」，連鎖締盟「邦」，打造集團旗下品牌均能永續經營、森遠流長，讓美味與健康的精神得以延續，打造百年經典品牌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0" name="ScrollbarVertical"/>
          <p:cNvGrpSpPr/>
          <p:nvPr>
            <p:custDataLst>
              <p:custData r:id="rId4"/>
            </p:custDataLst>
          </p:nvPr>
        </p:nvGrpSpPr>
        <p:grpSpPr>
          <a:xfrm>
            <a:off x="8744490" y="1301863"/>
            <a:ext cx="148001" cy="4485431"/>
            <a:chOff x="4533078" y="1543108"/>
            <a:chExt cx="111576" cy="3562290"/>
          </a:xfrm>
        </p:grpSpPr>
        <p:sp>
          <p:nvSpPr>
            <p:cNvPr id="81" name="Background"/>
            <p:cNvSpPr>
              <a:spLocks/>
            </p:cNvSpPr>
            <p:nvPr/>
          </p:nvSpPr>
          <p:spPr>
            <a:xfrm>
              <a:off x="4533085" y="1543108"/>
              <a:ext cx="111569" cy="356229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82" name="Slider"/>
            <p:cNvSpPr>
              <a:spLocks/>
            </p:cNvSpPr>
            <p:nvPr/>
          </p:nvSpPr>
          <p:spPr>
            <a:xfrm>
              <a:off x="4533078" y="1842086"/>
              <a:ext cx="111569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3" name="UpArrow"/>
            <p:cNvSpPr>
              <a:spLocks/>
            </p:cNvSpPr>
            <p:nvPr/>
          </p:nvSpPr>
          <p:spPr>
            <a:xfrm>
              <a:off x="4565151" y="1566230"/>
              <a:ext cx="48255" cy="5083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7" name="DownArrow"/>
            <p:cNvSpPr>
              <a:spLocks/>
            </p:cNvSpPr>
            <p:nvPr/>
          </p:nvSpPr>
          <p:spPr>
            <a:xfrm rot="10800000">
              <a:off x="4565151" y="5034667"/>
              <a:ext cx="48255" cy="5083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8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25" name="HorizontalSplitter"/>
            <p:cNvGrpSpPr/>
            <p:nvPr>
              <p:custDataLst>
                <p:custData r:id="rId6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26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27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28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29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30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3" name="文字方塊 62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54" name="Group"/>
              <p:cNvGrpSpPr/>
              <p:nvPr>
                <p:custDataLst>
                  <p:custData r:id="rId14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55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56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0" name="DropdownBox"/>
              <p:cNvGrpSpPr/>
              <p:nvPr>
                <p:custDataLst>
                  <p:custData r:id="rId15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61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6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8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69" name="DropdownBox"/>
              <p:cNvGrpSpPr/>
              <p:nvPr>
                <p:custDataLst>
                  <p:custData r:id="rId17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70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93" name="Picture 1"/>
            <p:cNvPicPr>
              <a:picLocks noChangeAspect="1"/>
            </p:cNvPicPr>
            <p:nvPr>
              <p:custDataLst>
                <p:custData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8" name="群組 157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73" name="HorizontalSplitter"/>
              <p:cNvGrpSpPr/>
              <p:nvPr>
                <p:custDataLst>
                  <p:custData r:id="rId9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74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75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76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79" name="文字方塊 78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92" name="群組 91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84" name="Picture 1"/>
                <p:cNvPicPr>
                  <a:picLocks noChangeAspect="1"/>
                </p:cNvPicPr>
                <p:nvPr>
                  <p:custDataLst>
                    <p:custData r:id="rId10"/>
                  </p:custDataLst>
                </p:nvPr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5" name="Picture 1"/>
                <p:cNvPicPr>
                  <a:picLocks noChangeAspect="1"/>
                </p:cNvPicPr>
                <p:nvPr>
                  <p:custDataLst>
                    <p:custData r:id="rId11"/>
                  </p:custDataLst>
                </p:nvPr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86" name="Picture 1"/>
                <p:cNvPicPr>
                  <a:picLocks noChangeAspect="1"/>
                </p:cNvPicPr>
                <p:nvPr>
                  <p:custDataLst>
                    <p:custData r:id="rId12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90" name="Picture 1"/>
                <p:cNvPicPr>
                  <a:picLocks/>
                </p:cNvPicPr>
                <p:nvPr>
                  <p:custDataLst>
                    <p:custData r:id="rId13"/>
                  </p:custDataLst>
                </p:nvPr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02" name="文字方塊 101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56" name="群組 155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35" name="圖片 134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54" name="群組 153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51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4" name="Picture 1"/>
            <p:cNvPicPr>
              <a:picLocks noChangeAspect="1"/>
            </p:cNvPicPr>
            <p:nvPr>
              <p:custDataLst>
                <p:custData r:id="rId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  <p:grpSp>
        <p:nvGrpSpPr>
          <p:cNvPr id="45" name="TabGroup"/>
          <p:cNvGrpSpPr/>
          <p:nvPr>
            <p:custDataLst>
              <p:custData r:id="rId1"/>
            </p:custDataLst>
          </p:nvPr>
        </p:nvGrpSpPr>
        <p:grpSpPr>
          <a:xfrm>
            <a:off x="251520" y="1054429"/>
            <a:ext cx="8640960" cy="4799876"/>
            <a:chOff x="3138993" y="2600331"/>
            <a:chExt cx="3513043" cy="2017387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3138993" y="2703930"/>
              <a:ext cx="3513043" cy="191378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3527764" y="2615536"/>
              <a:ext cx="328172" cy="883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店家資訊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3855936" y="2615536"/>
              <a:ext cx="328172" cy="883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訂餐菜單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5"/>
            <p:cNvGrpSpPr/>
            <p:nvPr/>
          </p:nvGrpSpPr>
          <p:grpSpPr>
            <a:xfrm>
              <a:off x="3161659" y="2600331"/>
              <a:ext cx="366105" cy="103600"/>
              <a:chOff x="3452165" y="2698433"/>
              <a:chExt cx="236964" cy="88394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52165" y="2698433"/>
                <a:ext cx="236964" cy="8839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評論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4704" y="2786827"/>
                <a:ext cx="23188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52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1145728174"/>
              </p:ext>
            </p:extLst>
          </p:nvPr>
        </p:nvGraphicFramePr>
        <p:xfrm>
          <a:off x="504892" y="1507730"/>
          <a:ext cx="8171564" cy="37562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62852"/>
                <a:gridCol w="4752528"/>
                <a:gridCol w="1656184"/>
              </a:tblGrid>
              <a:tr h="4695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會員名稱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留言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評價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德德馬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拉亞漢堡有喇牙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953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4" y="5300830"/>
            <a:ext cx="585263" cy="556720"/>
          </a:xfrm>
          <a:prstGeom prst="rect">
            <a:avLst/>
          </a:prstGeom>
        </p:spPr>
      </p:pic>
      <p:pic>
        <p:nvPicPr>
          <p:cNvPr id="57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294365"/>
            <a:ext cx="648072" cy="576064"/>
          </a:xfrm>
          <a:prstGeom prst="rect">
            <a:avLst/>
          </a:prstGeom>
        </p:spPr>
      </p:pic>
      <p:pic>
        <p:nvPicPr>
          <p:cNvPr id="58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" y="5353498"/>
            <a:ext cx="432048" cy="432048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984479" y="5353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65" name="圖片 64" descr="562.jp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092280" y="2134547"/>
            <a:ext cx="15144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TabGroup"/>
          <p:cNvGrpSpPr/>
          <p:nvPr>
            <p:custDataLst>
              <p:custData r:id="rId1"/>
            </p:custDataLst>
          </p:nvPr>
        </p:nvGrpSpPr>
        <p:grpSpPr>
          <a:xfrm>
            <a:off x="251520" y="955574"/>
            <a:ext cx="8640960" cy="5040536"/>
            <a:chOff x="3138993" y="2600336"/>
            <a:chExt cx="3513043" cy="2017382"/>
          </a:xfrm>
        </p:grpSpPr>
        <p:sp>
          <p:nvSpPr>
            <p:cNvPr id="186" name="Tab3"/>
            <p:cNvSpPr txBox="1">
              <a:spLocks/>
            </p:cNvSpPr>
            <p:nvPr/>
          </p:nvSpPr>
          <p:spPr>
            <a:xfrm>
              <a:off x="3527764" y="2614806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店家資訊</a:t>
              </a:r>
              <a:endParaRPr lang="en-US" altLang="zh-TW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Container"/>
            <p:cNvSpPr>
              <a:spLocks/>
            </p:cNvSpPr>
            <p:nvPr/>
          </p:nvSpPr>
          <p:spPr>
            <a:xfrm>
              <a:off x="3138993" y="2698983"/>
              <a:ext cx="3513043" cy="19187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Tab2"/>
            <p:cNvSpPr txBox="1">
              <a:spLocks/>
            </p:cNvSpPr>
            <p:nvPr/>
          </p:nvSpPr>
          <p:spPr>
            <a:xfrm>
              <a:off x="3855936" y="2614810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評論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5"/>
            <p:cNvGrpSpPr/>
            <p:nvPr/>
          </p:nvGrpSpPr>
          <p:grpSpPr>
            <a:xfrm>
              <a:off x="3161661" y="2600336"/>
              <a:ext cx="366105" cy="98654"/>
              <a:chOff x="3452166" y="2698471"/>
              <a:chExt cx="236964" cy="84175"/>
            </a:xfrm>
          </p:grpSpPr>
          <p:sp>
            <p:nvSpPr>
              <p:cNvPr id="190" name="ActiveTab"/>
              <p:cNvSpPr txBox="1">
                <a:spLocks/>
              </p:cNvSpPr>
              <p:nvPr/>
            </p:nvSpPr>
            <p:spPr>
              <a:xfrm>
                <a:off x="3452166" y="2698471"/>
                <a:ext cx="236964" cy="8417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訂單菜單</a:t>
                </a:r>
                <a:endParaRPr lang="en-US" altLang="zh-TW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1" name="TabLine"/>
              <p:cNvSpPr>
                <a:spLocks/>
              </p:cNvSpPr>
              <p:nvPr/>
            </p:nvSpPr>
            <p:spPr>
              <a:xfrm>
                <a:off x="3454704" y="2782644"/>
                <a:ext cx="23188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2" name="Group 2"/>
          <p:cNvGrpSpPr/>
          <p:nvPr/>
        </p:nvGrpSpPr>
        <p:grpSpPr>
          <a:xfrm>
            <a:off x="6372200" y="1294219"/>
            <a:ext cx="2411760" cy="4098467"/>
            <a:chOff x="0" y="-35988"/>
            <a:chExt cx="9144000" cy="6893988"/>
          </a:xfrm>
        </p:grpSpPr>
        <p:sp>
          <p:nvSpPr>
            <p:cNvPr id="193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94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95" name="WindowTitle"/>
            <p:cNvSpPr txBox="1"/>
            <p:nvPr/>
          </p:nvSpPr>
          <p:spPr>
            <a:xfrm>
              <a:off x="240975" y="-35988"/>
              <a:ext cx="2858933" cy="388280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TW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訂單列表</a:t>
              </a:r>
              <a:endParaRPr lang="en-US" altLang="zh-TW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6" name="TabGroupVertical"/>
          <p:cNvGrpSpPr/>
          <p:nvPr>
            <p:custDataLst>
              <p:custData r:id="rId2"/>
            </p:custDataLst>
          </p:nvPr>
        </p:nvGrpSpPr>
        <p:grpSpPr>
          <a:xfrm>
            <a:off x="341408" y="1346441"/>
            <a:ext cx="5886777" cy="4577685"/>
            <a:chOff x="3101348" y="2723642"/>
            <a:chExt cx="3489952" cy="2054096"/>
          </a:xfrm>
        </p:grpSpPr>
        <p:sp>
          <p:nvSpPr>
            <p:cNvPr id="197" name="Container"/>
            <p:cNvSpPr>
              <a:spLocks/>
            </p:cNvSpPr>
            <p:nvPr/>
          </p:nvSpPr>
          <p:spPr>
            <a:xfrm>
              <a:off x="3566893" y="2723642"/>
              <a:ext cx="3024407" cy="20540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Tab2"/>
            <p:cNvSpPr txBox="1">
              <a:spLocks/>
            </p:cNvSpPr>
            <p:nvPr/>
          </p:nvSpPr>
          <p:spPr>
            <a:xfrm>
              <a:off x="3124454" y="2833527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三明治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9" name="Group 4"/>
            <p:cNvGrpSpPr/>
            <p:nvPr/>
          </p:nvGrpSpPr>
          <p:grpSpPr>
            <a:xfrm>
              <a:off x="3101348" y="2743259"/>
              <a:ext cx="464758" cy="90268"/>
              <a:chOff x="3317876" y="2782952"/>
              <a:chExt cx="336384" cy="90268"/>
            </a:xfrm>
          </p:grpSpPr>
          <p:sp>
            <p:nvSpPr>
              <p:cNvPr id="202" name="TabLine"/>
              <p:cNvSpPr txBox="1">
                <a:spLocks/>
              </p:cNvSpPr>
              <p:nvPr/>
            </p:nvSpPr>
            <p:spPr>
              <a:xfrm>
                <a:off x="3317876" y="2782952"/>
                <a:ext cx="336292" cy="9026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漢堡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3" name="ActiveTab"/>
              <p:cNvSpPr>
                <a:spLocks/>
              </p:cNvSpPr>
              <p:nvPr/>
            </p:nvSpPr>
            <p:spPr>
              <a:xfrm>
                <a:off x="3654260" y="2782952"/>
                <a:ext cx="0" cy="90268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Tab3"/>
            <p:cNvSpPr txBox="1">
              <a:spLocks/>
            </p:cNvSpPr>
            <p:nvPr/>
          </p:nvSpPr>
          <p:spPr>
            <a:xfrm>
              <a:off x="3124454" y="2923795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蛋餅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Tab4"/>
            <p:cNvSpPr txBox="1">
              <a:spLocks/>
            </p:cNvSpPr>
            <p:nvPr/>
          </p:nvSpPr>
          <p:spPr>
            <a:xfrm>
              <a:off x="3124454" y="3014063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飲料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Content"/>
          <p:cNvSpPr/>
          <p:nvPr>
            <p:custDataLst>
              <p:custData r:id="rId3"/>
            </p:custDataLst>
          </p:nvPr>
        </p:nvSpPr>
        <p:spPr>
          <a:xfrm>
            <a:off x="6478568" y="4986952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結帳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5" name="Content"/>
          <p:cNvSpPr/>
          <p:nvPr>
            <p:custDataLst>
              <p:custData r:id="rId4"/>
            </p:custDataLst>
          </p:nvPr>
        </p:nvSpPr>
        <p:spPr>
          <a:xfrm>
            <a:off x="7740352" y="4988022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清除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06" name="ScrollbarVertical"/>
          <p:cNvGrpSpPr/>
          <p:nvPr>
            <p:custDataLst>
              <p:custData r:id="rId5"/>
            </p:custDataLst>
          </p:nvPr>
        </p:nvGrpSpPr>
        <p:grpSpPr>
          <a:xfrm>
            <a:off x="6084165" y="1344726"/>
            <a:ext cx="147993" cy="4579400"/>
            <a:chOff x="4524478" y="1523481"/>
            <a:chExt cx="147992" cy="3628873"/>
          </a:xfrm>
        </p:grpSpPr>
        <p:sp>
          <p:nvSpPr>
            <p:cNvPr id="207" name="Background"/>
            <p:cNvSpPr>
              <a:spLocks/>
            </p:cNvSpPr>
            <p:nvPr/>
          </p:nvSpPr>
          <p:spPr>
            <a:xfrm>
              <a:off x="4524479" y="1523481"/>
              <a:ext cx="147991" cy="362887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208" name="Slider"/>
            <p:cNvSpPr>
              <a:spLocks/>
            </p:cNvSpPr>
            <p:nvPr/>
          </p:nvSpPr>
          <p:spPr>
            <a:xfrm>
              <a:off x="4524478" y="1828047"/>
              <a:ext cx="147990" cy="35304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09" name="UpArrow"/>
            <p:cNvSpPr>
              <a:spLocks/>
            </p:cNvSpPr>
            <p:nvPr/>
          </p:nvSpPr>
          <p:spPr>
            <a:xfrm>
              <a:off x="4567027" y="1546552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10" name="DownArrow"/>
            <p:cNvSpPr>
              <a:spLocks/>
            </p:cNvSpPr>
            <p:nvPr/>
          </p:nvSpPr>
          <p:spPr>
            <a:xfrm rot="10800000">
              <a:off x="4567027" y="5081779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1" name="圖片 210" descr="part_33877_706920_45051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7624" y="1675654"/>
            <a:ext cx="1369507" cy="1278207"/>
          </a:xfrm>
          <a:prstGeom prst="rect">
            <a:avLst/>
          </a:prstGeom>
        </p:spPr>
      </p:pic>
      <p:pic>
        <p:nvPicPr>
          <p:cNvPr id="212" name="圖片 211" descr="part_33878_940530_07765.pn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699792" y="1603646"/>
            <a:ext cx="1451802" cy="1355015"/>
          </a:xfrm>
          <a:prstGeom prst="rect">
            <a:avLst/>
          </a:prstGeom>
        </p:spPr>
      </p:pic>
      <p:pic>
        <p:nvPicPr>
          <p:cNvPr id="213" name="圖片 212" descr="part_33879_5424505_45482.pn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283968" y="1531638"/>
            <a:ext cx="1667826" cy="1556638"/>
          </a:xfrm>
          <a:prstGeom prst="rect">
            <a:avLst/>
          </a:prstGeom>
        </p:spPr>
      </p:pic>
      <p:sp>
        <p:nvSpPr>
          <p:cNvPr id="214" name="文字方塊 213"/>
          <p:cNvSpPr txBox="1"/>
          <p:nvPr/>
        </p:nvSpPr>
        <p:spPr>
          <a:xfrm>
            <a:off x="1259632" y="289979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桃木燻雞堡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2843808" y="289979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海鮮沙拉堡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4499992" y="289979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厚切豬排堡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70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17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49" y="3522104"/>
            <a:ext cx="337500" cy="337500"/>
          </a:xfrm>
          <a:prstGeom prst="rect">
            <a:avLst/>
          </a:prstGeom>
        </p:spPr>
      </p:pic>
      <p:pic>
        <p:nvPicPr>
          <p:cNvPr id="218" name="Picture 1"/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93" y="3517154"/>
            <a:ext cx="337500" cy="337500"/>
          </a:xfrm>
          <a:prstGeom prst="rect">
            <a:avLst/>
          </a:prstGeom>
        </p:spPr>
      </p:pic>
      <p:pic>
        <p:nvPicPr>
          <p:cNvPr id="219" name="Picture 1"/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0" y="3491421"/>
            <a:ext cx="337500" cy="337500"/>
          </a:xfrm>
          <a:prstGeom prst="rect">
            <a:avLst/>
          </a:prstGeom>
        </p:spPr>
      </p:pic>
      <p:sp>
        <p:nvSpPr>
          <p:cNvPr id="220" name="文字方塊 219"/>
          <p:cNvSpPr txBox="1"/>
          <p:nvPr/>
        </p:nvSpPr>
        <p:spPr>
          <a:xfrm>
            <a:off x="1776567" y="34629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221" name="Picture 1"/>
          <p:cNvPicPr preferRelativeResize="0">
            <a:picLocks/>
          </p:cNvPicPr>
          <p:nvPr>
            <p:custDataLst>
              <p:custData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33" y="3506537"/>
            <a:ext cx="337500" cy="337500"/>
          </a:xfrm>
          <a:prstGeom prst="rect">
            <a:avLst/>
          </a:prstGeom>
        </p:spPr>
      </p:pic>
      <p:pic>
        <p:nvPicPr>
          <p:cNvPr id="222" name="Picture 1"/>
          <p:cNvPicPr preferRelativeResize="0">
            <a:picLocks/>
          </p:cNvPicPr>
          <p:nvPr>
            <p:custDataLst>
              <p:custData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77" y="3501587"/>
            <a:ext cx="337500" cy="337500"/>
          </a:xfrm>
          <a:prstGeom prst="rect">
            <a:avLst/>
          </a:prstGeom>
        </p:spPr>
      </p:pic>
      <p:pic>
        <p:nvPicPr>
          <p:cNvPr id="223" name="Picture 1"/>
          <p:cNvPicPr preferRelativeResize="0">
            <a:picLocks/>
          </p:cNvPicPr>
          <p:nvPr>
            <p:custDataLst>
              <p:custData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475854"/>
            <a:ext cx="337500" cy="337500"/>
          </a:xfrm>
          <a:prstGeom prst="rect">
            <a:avLst/>
          </a:prstGeom>
        </p:spPr>
      </p:pic>
      <p:pic>
        <p:nvPicPr>
          <p:cNvPr id="224" name="Picture 1"/>
          <p:cNvPicPr preferRelativeResize="0">
            <a:picLocks/>
          </p:cNvPicPr>
          <p:nvPr>
            <p:custDataLst>
              <p:custData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7" y="3506537"/>
            <a:ext cx="337500" cy="337500"/>
          </a:xfrm>
          <a:prstGeom prst="rect">
            <a:avLst/>
          </a:prstGeom>
        </p:spPr>
      </p:pic>
      <p:pic>
        <p:nvPicPr>
          <p:cNvPr id="225" name="Picture 1"/>
          <p:cNvPicPr preferRelativeResize="0">
            <a:picLocks/>
          </p:cNvPicPr>
          <p:nvPr>
            <p:custDataLst>
              <p:custData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61" y="3501587"/>
            <a:ext cx="337500" cy="337500"/>
          </a:xfrm>
          <a:prstGeom prst="rect">
            <a:avLst/>
          </a:prstGeom>
        </p:spPr>
      </p:pic>
      <p:pic>
        <p:nvPicPr>
          <p:cNvPr id="226" name="Picture 1"/>
          <p:cNvPicPr preferRelativeResize="0">
            <a:picLocks/>
          </p:cNvPicPr>
          <p:nvPr>
            <p:custDataLst>
              <p:custData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75854"/>
            <a:ext cx="337500" cy="337500"/>
          </a:xfrm>
          <a:prstGeom prst="rect">
            <a:avLst/>
          </a:prstGeom>
        </p:spPr>
      </p:pic>
      <p:sp>
        <p:nvSpPr>
          <p:cNvPr id="227" name="文字方塊 226"/>
          <p:cNvSpPr txBox="1"/>
          <p:nvPr/>
        </p:nvSpPr>
        <p:spPr>
          <a:xfrm>
            <a:off x="3360743" y="3450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5016927" y="343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229" name="圖片 228" descr="part_33875_7939487_47448.pn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7624" y="4195934"/>
            <a:ext cx="1386703" cy="1296144"/>
          </a:xfrm>
          <a:prstGeom prst="rect">
            <a:avLst/>
          </a:prstGeom>
        </p:spPr>
      </p:pic>
      <p:pic>
        <p:nvPicPr>
          <p:cNvPr id="230" name="圖片 229" descr="part_33870_8055068_51578.pn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771800" y="4195934"/>
            <a:ext cx="1440160" cy="1346109"/>
          </a:xfrm>
          <a:prstGeom prst="rect">
            <a:avLst/>
          </a:prstGeom>
        </p:spPr>
      </p:pic>
      <p:pic>
        <p:nvPicPr>
          <p:cNvPr id="231" name="圖片 230" descr="part_33868_7362671_51720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355976" y="4123926"/>
            <a:ext cx="1555556" cy="1453969"/>
          </a:xfrm>
          <a:prstGeom prst="rect">
            <a:avLst/>
          </a:prstGeom>
        </p:spPr>
      </p:pic>
      <p:sp>
        <p:nvSpPr>
          <p:cNvPr id="232" name="文字方塊 231"/>
          <p:cNvSpPr txBox="1"/>
          <p:nvPr/>
        </p:nvSpPr>
        <p:spPr>
          <a:xfrm>
            <a:off x="1259632" y="534806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培根牛肉堡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3" name="文字方塊 232"/>
          <p:cNvSpPr txBox="1"/>
          <p:nvPr/>
        </p:nvSpPr>
        <p:spPr>
          <a:xfrm>
            <a:off x="2843808" y="534806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卡啦雞腿堡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4" name="文字方塊 233"/>
          <p:cNvSpPr txBox="1"/>
          <p:nvPr/>
        </p:nvSpPr>
        <p:spPr>
          <a:xfrm>
            <a:off x="4499992" y="534806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莎莎椒麻嫩雞堡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35" name="圖片 234" descr="part_33877_706920_45051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5237" y="1675654"/>
            <a:ext cx="1369507" cy="1278207"/>
          </a:xfrm>
          <a:prstGeom prst="rect">
            <a:avLst/>
          </a:prstGeom>
        </p:spPr>
      </p:pic>
      <p:sp>
        <p:nvSpPr>
          <p:cNvPr id="236" name="MouseClick"/>
          <p:cNvSpPr/>
          <p:nvPr>
            <p:custDataLst>
              <p:custData r:id="rId15"/>
            </p:custDataLst>
          </p:nvPr>
        </p:nvSpPr>
        <p:spPr>
          <a:xfrm rot="20359169">
            <a:off x="4178823" y="-111396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97" name="群組 96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98" name="HorizontalSplitter"/>
            <p:cNvGrpSpPr/>
            <p:nvPr>
              <p:custDataLst>
                <p:custData r:id="rId16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99" name="文字方塊 98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01" name="群組 100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126" name="Group"/>
              <p:cNvGrpSpPr/>
              <p:nvPr>
                <p:custDataLst>
                  <p:custData r:id="rId24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136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137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DropdownBox"/>
              <p:cNvGrpSpPr/>
              <p:nvPr>
                <p:custDataLst>
                  <p:custData r:id="rId25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33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8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26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130" name="DropdownBox"/>
              <p:cNvGrpSpPr/>
              <p:nvPr>
                <p:custDataLst>
                  <p:custData r:id="rId27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31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2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03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104" name="文字方塊 103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113" name="HorizontalSplitter"/>
              <p:cNvGrpSpPr/>
              <p:nvPr>
                <p:custDataLst>
                  <p:custData r:id="rId19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121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122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123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14" name="文字方塊 113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115" name="群組 114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117" name="Picture 1"/>
                <p:cNvPicPr>
                  <a:picLocks noChangeAspect="1"/>
                </p:cNvPicPr>
                <p:nvPr>
                  <p:custDataLst>
                    <p:custData r:id="rId20"/>
                  </p:custDataLst>
                </p:nvPr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18" name="Picture 1"/>
                <p:cNvPicPr>
                  <a:picLocks noChangeAspect="1"/>
                </p:cNvPicPr>
                <p:nvPr>
                  <p:custDataLst>
                    <p:custData r:id="rId21"/>
                  </p:custDataLst>
                </p:nvPr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19" name="Picture 1"/>
                <p:cNvPicPr>
                  <a:picLocks noChangeAspect="1"/>
                </p:cNvPicPr>
                <p:nvPr>
                  <p:custDataLst>
                    <p:custData r:id="rId22"/>
                  </p:custDataLst>
                </p:nvPr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20" name="Picture 1"/>
                <p:cNvPicPr>
                  <a:picLocks/>
                </p:cNvPicPr>
                <p:nvPr>
                  <p:custDataLst>
                    <p:custData r:id="rId23"/>
                  </p:custDataLst>
                </p:nvPr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16" name="文字方塊 115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09" name="圖片 108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10" name="群組 109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11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08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2061 C -0.01857 -0.0176 -0.03802 -0.02547 -0.05642 -0.01088 C -0.07048 4.44444E-6 -0.08194 0.03101 -0.09496 0.05208 C -0.14496 0.13449 -0.16649 0.25324 -0.19496 0.40185 C -0.20382 0.49629 -0.20885 0.58588 -0.20885 0.68287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3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useClick"/>
          <p:cNvSpPr/>
          <p:nvPr>
            <p:custDataLst>
              <p:custData r:id="rId1"/>
            </p:custDataLst>
          </p:nvPr>
        </p:nvSpPr>
        <p:spPr>
          <a:xfrm rot="20359169">
            <a:off x="5876700" y="-88325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87" name="TabGroup"/>
          <p:cNvGrpSpPr/>
          <p:nvPr>
            <p:custDataLst>
              <p:custData r:id="rId2"/>
            </p:custDataLst>
          </p:nvPr>
        </p:nvGrpSpPr>
        <p:grpSpPr>
          <a:xfrm>
            <a:off x="251520" y="953786"/>
            <a:ext cx="8640960" cy="5040536"/>
            <a:chOff x="3138993" y="2600336"/>
            <a:chExt cx="3513043" cy="2017382"/>
          </a:xfrm>
        </p:grpSpPr>
        <p:sp>
          <p:nvSpPr>
            <p:cNvPr id="188" name="Tab3"/>
            <p:cNvSpPr txBox="1">
              <a:spLocks/>
            </p:cNvSpPr>
            <p:nvPr/>
          </p:nvSpPr>
          <p:spPr>
            <a:xfrm>
              <a:off x="3527764" y="2614806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店家資訊</a:t>
              </a:r>
              <a:endParaRPr lang="en-US" altLang="zh-TW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Container"/>
            <p:cNvSpPr>
              <a:spLocks/>
            </p:cNvSpPr>
            <p:nvPr/>
          </p:nvSpPr>
          <p:spPr>
            <a:xfrm>
              <a:off x="3138993" y="2698983"/>
              <a:ext cx="3513043" cy="19187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Tab2"/>
            <p:cNvSpPr txBox="1">
              <a:spLocks/>
            </p:cNvSpPr>
            <p:nvPr/>
          </p:nvSpPr>
          <p:spPr>
            <a:xfrm>
              <a:off x="3855936" y="2614810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評論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1" name="Group 5"/>
            <p:cNvGrpSpPr/>
            <p:nvPr/>
          </p:nvGrpSpPr>
          <p:grpSpPr>
            <a:xfrm>
              <a:off x="3161661" y="2600336"/>
              <a:ext cx="366105" cy="98654"/>
              <a:chOff x="3452166" y="2698471"/>
              <a:chExt cx="236964" cy="84175"/>
            </a:xfrm>
          </p:grpSpPr>
          <p:sp>
            <p:nvSpPr>
              <p:cNvPr id="192" name="ActiveTab"/>
              <p:cNvSpPr txBox="1">
                <a:spLocks/>
              </p:cNvSpPr>
              <p:nvPr/>
            </p:nvSpPr>
            <p:spPr>
              <a:xfrm>
                <a:off x="3452166" y="2698471"/>
                <a:ext cx="236964" cy="8417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訂單菜單</a:t>
                </a:r>
                <a:endParaRPr lang="en-US" altLang="zh-TW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TabLine"/>
              <p:cNvSpPr>
                <a:spLocks/>
              </p:cNvSpPr>
              <p:nvPr/>
            </p:nvSpPr>
            <p:spPr>
              <a:xfrm>
                <a:off x="3454704" y="2782644"/>
                <a:ext cx="23188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" name="Group 2"/>
          <p:cNvGrpSpPr/>
          <p:nvPr/>
        </p:nvGrpSpPr>
        <p:grpSpPr>
          <a:xfrm>
            <a:off x="6372200" y="1292431"/>
            <a:ext cx="2411760" cy="4098467"/>
            <a:chOff x="0" y="-35988"/>
            <a:chExt cx="9144000" cy="6893988"/>
          </a:xfrm>
        </p:grpSpPr>
        <p:sp>
          <p:nvSpPr>
            <p:cNvPr id="195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96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97" name="WindowTitle"/>
            <p:cNvSpPr txBox="1"/>
            <p:nvPr/>
          </p:nvSpPr>
          <p:spPr>
            <a:xfrm>
              <a:off x="240975" y="-35988"/>
              <a:ext cx="2858933" cy="388280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TW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訂單列表</a:t>
              </a:r>
              <a:endParaRPr lang="en-US" altLang="zh-TW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8" name="TabGroupVertical"/>
          <p:cNvGrpSpPr/>
          <p:nvPr>
            <p:custDataLst>
              <p:custData r:id="rId3"/>
            </p:custDataLst>
          </p:nvPr>
        </p:nvGrpSpPr>
        <p:grpSpPr>
          <a:xfrm>
            <a:off x="341408" y="1344653"/>
            <a:ext cx="5886777" cy="4577685"/>
            <a:chOff x="3101348" y="2723642"/>
            <a:chExt cx="3489952" cy="2054096"/>
          </a:xfrm>
        </p:grpSpPr>
        <p:sp>
          <p:nvSpPr>
            <p:cNvPr id="199" name="Container"/>
            <p:cNvSpPr>
              <a:spLocks/>
            </p:cNvSpPr>
            <p:nvPr/>
          </p:nvSpPr>
          <p:spPr>
            <a:xfrm>
              <a:off x="3566893" y="2723642"/>
              <a:ext cx="3024407" cy="20540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Tab2"/>
            <p:cNvSpPr txBox="1">
              <a:spLocks/>
            </p:cNvSpPr>
            <p:nvPr/>
          </p:nvSpPr>
          <p:spPr>
            <a:xfrm>
              <a:off x="3124454" y="2833527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三明治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1" name="Group 4"/>
            <p:cNvGrpSpPr/>
            <p:nvPr/>
          </p:nvGrpSpPr>
          <p:grpSpPr>
            <a:xfrm>
              <a:off x="3101348" y="2743259"/>
              <a:ext cx="464758" cy="90268"/>
              <a:chOff x="3317876" y="2782952"/>
              <a:chExt cx="336384" cy="90268"/>
            </a:xfrm>
          </p:grpSpPr>
          <p:sp>
            <p:nvSpPr>
              <p:cNvPr id="204" name="TabLine"/>
              <p:cNvSpPr txBox="1">
                <a:spLocks/>
              </p:cNvSpPr>
              <p:nvPr/>
            </p:nvSpPr>
            <p:spPr>
              <a:xfrm>
                <a:off x="3317876" y="2782952"/>
                <a:ext cx="336292" cy="9026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漢堡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ActiveTab"/>
              <p:cNvSpPr>
                <a:spLocks/>
              </p:cNvSpPr>
              <p:nvPr/>
            </p:nvSpPr>
            <p:spPr>
              <a:xfrm>
                <a:off x="3654260" y="2782952"/>
                <a:ext cx="0" cy="90268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Tab3"/>
            <p:cNvSpPr txBox="1">
              <a:spLocks/>
            </p:cNvSpPr>
            <p:nvPr/>
          </p:nvSpPr>
          <p:spPr>
            <a:xfrm>
              <a:off x="3124454" y="2923795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蛋餅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Tab4"/>
            <p:cNvSpPr txBox="1">
              <a:spLocks/>
            </p:cNvSpPr>
            <p:nvPr/>
          </p:nvSpPr>
          <p:spPr>
            <a:xfrm>
              <a:off x="3124454" y="3014063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飲料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6" name="Content"/>
          <p:cNvSpPr/>
          <p:nvPr>
            <p:custDataLst>
              <p:custData r:id="rId4"/>
            </p:custDataLst>
          </p:nvPr>
        </p:nvSpPr>
        <p:spPr>
          <a:xfrm>
            <a:off x="6478568" y="4985164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結帳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7" name="Content"/>
          <p:cNvSpPr/>
          <p:nvPr>
            <p:custDataLst>
              <p:custData r:id="rId5"/>
            </p:custDataLst>
          </p:nvPr>
        </p:nvSpPr>
        <p:spPr>
          <a:xfrm>
            <a:off x="7740352" y="4986234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清除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08" name="ScrollbarVertical"/>
          <p:cNvGrpSpPr/>
          <p:nvPr>
            <p:custDataLst>
              <p:custData r:id="rId6"/>
            </p:custDataLst>
          </p:nvPr>
        </p:nvGrpSpPr>
        <p:grpSpPr>
          <a:xfrm>
            <a:off x="6084165" y="1342938"/>
            <a:ext cx="147993" cy="4579400"/>
            <a:chOff x="4524478" y="1523481"/>
            <a:chExt cx="147992" cy="3628873"/>
          </a:xfrm>
        </p:grpSpPr>
        <p:sp>
          <p:nvSpPr>
            <p:cNvPr id="209" name="Background"/>
            <p:cNvSpPr>
              <a:spLocks/>
            </p:cNvSpPr>
            <p:nvPr/>
          </p:nvSpPr>
          <p:spPr>
            <a:xfrm>
              <a:off x="4524479" y="1523481"/>
              <a:ext cx="147991" cy="362887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210" name="Slider"/>
            <p:cNvSpPr>
              <a:spLocks/>
            </p:cNvSpPr>
            <p:nvPr/>
          </p:nvSpPr>
          <p:spPr>
            <a:xfrm>
              <a:off x="4524478" y="1828047"/>
              <a:ext cx="147990" cy="35304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11" name="UpArrow"/>
            <p:cNvSpPr>
              <a:spLocks/>
            </p:cNvSpPr>
            <p:nvPr/>
          </p:nvSpPr>
          <p:spPr>
            <a:xfrm>
              <a:off x="4567027" y="1546552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12" name="DownArrow"/>
            <p:cNvSpPr>
              <a:spLocks/>
            </p:cNvSpPr>
            <p:nvPr/>
          </p:nvSpPr>
          <p:spPr>
            <a:xfrm rot="10800000">
              <a:off x="4567027" y="5081779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3" name="圖片 212" descr="part_33877_706920_45051.pn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7624" y="1673866"/>
            <a:ext cx="1369507" cy="1278207"/>
          </a:xfrm>
          <a:prstGeom prst="rect">
            <a:avLst/>
          </a:prstGeom>
        </p:spPr>
      </p:pic>
      <p:pic>
        <p:nvPicPr>
          <p:cNvPr id="214" name="圖片 213" descr="part_33878_940530_07765.png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699792" y="1601858"/>
            <a:ext cx="1451802" cy="1355015"/>
          </a:xfrm>
          <a:prstGeom prst="rect">
            <a:avLst/>
          </a:prstGeom>
        </p:spPr>
      </p:pic>
      <p:pic>
        <p:nvPicPr>
          <p:cNvPr id="215" name="圖片 214" descr="part_33879_5424505_45482.png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283968" y="1529850"/>
            <a:ext cx="1667826" cy="1556638"/>
          </a:xfrm>
          <a:prstGeom prst="rect">
            <a:avLst/>
          </a:prstGeom>
        </p:spPr>
      </p:pic>
      <p:sp>
        <p:nvSpPr>
          <p:cNvPr id="216" name="文字方塊 215"/>
          <p:cNvSpPr txBox="1"/>
          <p:nvPr/>
        </p:nvSpPr>
        <p:spPr>
          <a:xfrm>
            <a:off x="1259632" y="289800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桃木燻雞堡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7" name="文字方塊 216"/>
          <p:cNvSpPr txBox="1"/>
          <p:nvPr/>
        </p:nvSpPr>
        <p:spPr>
          <a:xfrm>
            <a:off x="2843808" y="289800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海鮮沙拉堡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4499992" y="289800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厚切豬排堡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70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19" name="Picture 1"/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49" y="3520316"/>
            <a:ext cx="337500" cy="337500"/>
          </a:xfrm>
          <a:prstGeom prst="rect">
            <a:avLst/>
          </a:prstGeom>
        </p:spPr>
      </p:pic>
      <p:pic>
        <p:nvPicPr>
          <p:cNvPr id="220" name="Picture 1"/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93" y="3515366"/>
            <a:ext cx="337500" cy="337500"/>
          </a:xfrm>
          <a:prstGeom prst="rect">
            <a:avLst/>
          </a:prstGeom>
        </p:spPr>
      </p:pic>
      <p:pic>
        <p:nvPicPr>
          <p:cNvPr id="221" name="Picture 1"/>
          <p:cNvPicPr preferRelativeResize="0">
            <a:picLocks/>
          </p:cNvPicPr>
          <p:nvPr>
            <p:custDataLst>
              <p:custData r:id="rId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0" y="3489633"/>
            <a:ext cx="337500" cy="337500"/>
          </a:xfrm>
          <a:prstGeom prst="rect">
            <a:avLst/>
          </a:prstGeom>
        </p:spPr>
      </p:pic>
      <p:sp>
        <p:nvSpPr>
          <p:cNvPr id="222" name="文字方塊 221"/>
          <p:cNvSpPr txBox="1"/>
          <p:nvPr/>
        </p:nvSpPr>
        <p:spPr>
          <a:xfrm>
            <a:off x="1776567" y="34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223" name="Picture 1"/>
          <p:cNvPicPr preferRelativeResize="0">
            <a:picLocks/>
          </p:cNvPicPr>
          <p:nvPr>
            <p:custDataLst>
              <p:custData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33" y="3504749"/>
            <a:ext cx="337500" cy="337500"/>
          </a:xfrm>
          <a:prstGeom prst="rect">
            <a:avLst/>
          </a:prstGeom>
        </p:spPr>
      </p:pic>
      <p:pic>
        <p:nvPicPr>
          <p:cNvPr id="224" name="Picture 1"/>
          <p:cNvPicPr preferRelativeResize="0">
            <a:picLocks/>
          </p:cNvPicPr>
          <p:nvPr>
            <p:custDataLst>
              <p:custData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77" y="3499799"/>
            <a:ext cx="337500" cy="337500"/>
          </a:xfrm>
          <a:prstGeom prst="rect">
            <a:avLst/>
          </a:prstGeom>
        </p:spPr>
      </p:pic>
      <p:pic>
        <p:nvPicPr>
          <p:cNvPr id="225" name="Picture 1"/>
          <p:cNvPicPr preferRelativeResize="0">
            <a:picLocks/>
          </p:cNvPicPr>
          <p:nvPr>
            <p:custDataLst>
              <p:custData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474066"/>
            <a:ext cx="337500" cy="337500"/>
          </a:xfrm>
          <a:prstGeom prst="rect">
            <a:avLst/>
          </a:prstGeom>
        </p:spPr>
      </p:pic>
      <p:pic>
        <p:nvPicPr>
          <p:cNvPr id="226" name="Picture 1"/>
          <p:cNvPicPr preferRelativeResize="0">
            <a:picLocks/>
          </p:cNvPicPr>
          <p:nvPr>
            <p:custDataLst>
              <p:custData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7" y="3504749"/>
            <a:ext cx="337500" cy="337500"/>
          </a:xfrm>
          <a:prstGeom prst="rect">
            <a:avLst/>
          </a:prstGeom>
        </p:spPr>
      </p:pic>
      <p:pic>
        <p:nvPicPr>
          <p:cNvPr id="227" name="Picture 1"/>
          <p:cNvPicPr preferRelativeResize="0">
            <a:picLocks/>
          </p:cNvPicPr>
          <p:nvPr>
            <p:custDataLst>
              <p:custData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61" y="3499799"/>
            <a:ext cx="337500" cy="337500"/>
          </a:xfrm>
          <a:prstGeom prst="rect">
            <a:avLst/>
          </a:prstGeom>
        </p:spPr>
      </p:pic>
      <p:pic>
        <p:nvPicPr>
          <p:cNvPr id="228" name="Picture 1"/>
          <p:cNvPicPr preferRelativeResize="0">
            <a:picLocks/>
          </p:cNvPicPr>
          <p:nvPr>
            <p:custDataLst>
              <p:custData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74066"/>
            <a:ext cx="337500" cy="337500"/>
          </a:xfrm>
          <a:prstGeom prst="rect">
            <a:avLst/>
          </a:prstGeom>
        </p:spPr>
      </p:pic>
      <p:sp>
        <p:nvSpPr>
          <p:cNvPr id="229" name="文字方塊 228"/>
          <p:cNvSpPr txBox="1"/>
          <p:nvPr/>
        </p:nvSpPr>
        <p:spPr>
          <a:xfrm>
            <a:off x="3360743" y="34483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30" name="文字方塊 229"/>
          <p:cNvSpPr txBox="1"/>
          <p:nvPr/>
        </p:nvSpPr>
        <p:spPr>
          <a:xfrm>
            <a:off x="5016927" y="34354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231" name="圖片 230" descr="part_33875_7939487_47448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87624" y="4194146"/>
            <a:ext cx="1386703" cy="1296144"/>
          </a:xfrm>
          <a:prstGeom prst="rect">
            <a:avLst/>
          </a:prstGeom>
        </p:spPr>
      </p:pic>
      <p:pic>
        <p:nvPicPr>
          <p:cNvPr id="232" name="圖片 231" descr="part_33870_8055068_51578.png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771800" y="4194146"/>
            <a:ext cx="1440160" cy="1346109"/>
          </a:xfrm>
          <a:prstGeom prst="rect">
            <a:avLst/>
          </a:prstGeom>
        </p:spPr>
      </p:pic>
      <p:pic>
        <p:nvPicPr>
          <p:cNvPr id="233" name="圖片 232" descr="part_33868_7362671_51720.png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355976" y="4122138"/>
            <a:ext cx="1555556" cy="1453969"/>
          </a:xfrm>
          <a:prstGeom prst="rect">
            <a:avLst/>
          </a:prstGeom>
        </p:spPr>
      </p:pic>
      <p:sp>
        <p:nvSpPr>
          <p:cNvPr id="234" name="文字方塊 233"/>
          <p:cNvSpPr txBox="1"/>
          <p:nvPr/>
        </p:nvSpPr>
        <p:spPr>
          <a:xfrm>
            <a:off x="1259632" y="5346274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培根牛肉堡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5" name="文字方塊 234"/>
          <p:cNvSpPr txBox="1"/>
          <p:nvPr/>
        </p:nvSpPr>
        <p:spPr>
          <a:xfrm>
            <a:off x="2843808" y="5346274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卡啦雞腿堡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6" name="文字方塊 235"/>
          <p:cNvSpPr txBox="1"/>
          <p:nvPr/>
        </p:nvSpPr>
        <p:spPr>
          <a:xfrm>
            <a:off x="4499992" y="534627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莎莎椒麻嫩雞堡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37" name="圖片 236" descr="part_33877_706920_45051.pn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5237" y="1673866"/>
            <a:ext cx="1369507" cy="1278207"/>
          </a:xfrm>
          <a:prstGeom prst="rect">
            <a:avLst/>
          </a:prstGeom>
        </p:spPr>
      </p:pic>
      <p:sp>
        <p:nvSpPr>
          <p:cNvPr id="238" name="MousePointer"/>
          <p:cNvSpPr/>
          <p:nvPr>
            <p:custDataLst>
              <p:custData r:id="rId16"/>
            </p:custDataLst>
          </p:nvPr>
        </p:nvSpPr>
        <p:spPr>
          <a:xfrm rot="20359169">
            <a:off x="2322616" y="369048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239" name="MouseClick"/>
          <p:cNvSpPr/>
          <p:nvPr>
            <p:custDataLst>
              <p:custData r:id="rId17"/>
            </p:custDataLst>
          </p:nvPr>
        </p:nvSpPr>
        <p:spPr>
          <a:xfrm rot="20359169">
            <a:off x="5876700" y="-85853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101" name="HorizontalSplitter"/>
            <p:cNvGrpSpPr/>
            <p:nvPr>
              <p:custDataLst>
                <p:custData r:id="rId18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140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41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2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3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4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03" name="文字方塊 102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04" name="群組 103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128" name="Group"/>
              <p:cNvGrpSpPr/>
              <p:nvPr>
                <p:custDataLst>
                  <p:custData r:id="rId26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138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139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9" name="DropdownBox"/>
              <p:cNvGrpSpPr/>
              <p:nvPr>
                <p:custDataLst>
                  <p:custData r:id="rId27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36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0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"/>
              <p:cNvPicPr>
                <a:picLocks noChangeAspect="1"/>
              </p:cNvPicPr>
              <p:nvPr>
                <p:custDataLst>
                  <p:custData r:id="rId28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132" name="DropdownBox"/>
              <p:cNvGrpSpPr/>
              <p:nvPr>
                <p:custDataLst>
                  <p:custData r:id="rId29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33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05" name="Picture 1"/>
            <p:cNvPicPr>
              <a:picLocks noChangeAspect="1"/>
            </p:cNvPicPr>
            <p:nvPr>
              <p:custDataLst>
                <p:custData r:id="rId1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106" name="文字方塊 105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8" name="群組 107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115" name="HorizontalSplitter"/>
              <p:cNvGrpSpPr/>
              <p:nvPr>
                <p:custDataLst>
                  <p:custData r:id="rId21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123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124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125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16" name="文字方塊 115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117" name="群組 116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119" name="Picture 1"/>
                <p:cNvPicPr>
                  <a:picLocks noChangeAspect="1"/>
                </p:cNvPicPr>
                <p:nvPr>
                  <p:custDataLst>
                    <p:custData r:id="rId22"/>
                  </p:custDataLst>
                </p:nvPr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20" name="Picture 1"/>
                <p:cNvPicPr>
                  <a:picLocks noChangeAspect="1"/>
                </p:cNvPicPr>
                <p:nvPr>
                  <p:custDataLst>
                    <p:custData r:id="rId23"/>
                  </p:custDataLst>
                </p:nvPr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21" name="Picture 1"/>
                <p:cNvPicPr>
                  <a:picLocks noChangeAspect="1"/>
                </p:cNvPicPr>
                <p:nvPr>
                  <p:custDataLst>
                    <p:custData r:id="rId24"/>
                  </p:custDataLst>
                </p:nvPr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22" name="Picture 1"/>
                <p:cNvPicPr>
                  <a:picLocks/>
                </p:cNvPicPr>
                <p:nvPr>
                  <p:custDataLst>
                    <p:custData r:id="rId25"/>
                  </p:custDataLst>
                </p:nvPr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18" name="文字方塊 117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09" name="群組 108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11" name="圖片 110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12" name="群組 111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13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0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2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0.04722 -0.2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0.00903 L 0.57152 -0.021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8" y="-150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2 -0.20972 L 0.50556 -0.2384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9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TabGroup"/>
          <p:cNvGrpSpPr/>
          <p:nvPr>
            <p:custDataLst>
              <p:custData r:id="rId1"/>
            </p:custDataLst>
          </p:nvPr>
        </p:nvGrpSpPr>
        <p:grpSpPr>
          <a:xfrm>
            <a:off x="251520" y="1029714"/>
            <a:ext cx="8640960" cy="5040536"/>
            <a:chOff x="3138993" y="2600336"/>
            <a:chExt cx="3513043" cy="2017382"/>
          </a:xfrm>
        </p:grpSpPr>
        <p:sp>
          <p:nvSpPr>
            <p:cNvPr id="46" name="Tab3"/>
            <p:cNvSpPr txBox="1">
              <a:spLocks/>
            </p:cNvSpPr>
            <p:nvPr/>
          </p:nvSpPr>
          <p:spPr>
            <a:xfrm>
              <a:off x="3527764" y="2614806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店家資訊</a:t>
              </a:r>
              <a:endParaRPr lang="en-US" altLang="zh-TW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ontainer"/>
            <p:cNvSpPr>
              <a:spLocks/>
            </p:cNvSpPr>
            <p:nvPr/>
          </p:nvSpPr>
          <p:spPr>
            <a:xfrm>
              <a:off x="3138993" y="2698983"/>
              <a:ext cx="3513043" cy="19187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3855936" y="2614810"/>
              <a:ext cx="328172" cy="841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評論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5"/>
            <p:cNvGrpSpPr/>
            <p:nvPr/>
          </p:nvGrpSpPr>
          <p:grpSpPr>
            <a:xfrm>
              <a:off x="3161661" y="2600336"/>
              <a:ext cx="366105" cy="98654"/>
              <a:chOff x="3452166" y="2698471"/>
              <a:chExt cx="236964" cy="84175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52166" y="2698471"/>
                <a:ext cx="236964" cy="8417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訂單菜單</a:t>
                </a:r>
                <a:endParaRPr lang="en-US" altLang="zh-TW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4704" y="2782644"/>
                <a:ext cx="23188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" name="Group 2"/>
          <p:cNvGrpSpPr/>
          <p:nvPr/>
        </p:nvGrpSpPr>
        <p:grpSpPr>
          <a:xfrm>
            <a:off x="6372200" y="1368359"/>
            <a:ext cx="2411760" cy="4098467"/>
            <a:chOff x="0" y="-35988"/>
            <a:chExt cx="9144000" cy="6893988"/>
          </a:xfrm>
        </p:grpSpPr>
        <p:sp>
          <p:nvSpPr>
            <p:cNvPr id="53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57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58" name="WindowTitle"/>
            <p:cNvSpPr txBox="1"/>
            <p:nvPr/>
          </p:nvSpPr>
          <p:spPr>
            <a:xfrm>
              <a:off x="240975" y="-35988"/>
              <a:ext cx="2858933" cy="388280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TW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訂單列表</a:t>
              </a:r>
              <a:endParaRPr lang="en-US" altLang="zh-TW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TabGroupVertical"/>
          <p:cNvGrpSpPr/>
          <p:nvPr>
            <p:custDataLst>
              <p:custData r:id="rId2"/>
            </p:custDataLst>
          </p:nvPr>
        </p:nvGrpSpPr>
        <p:grpSpPr>
          <a:xfrm>
            <a:off x="341408" y="1420581"/>
            <a:ext cx="5886777" cy="4577685"/>
            <a:chOff x="3101348" y="2723642"/>
            <a:chExt cx="3489952" cy="2054096"/>
          </a:xfrm>
        </p:grpSpPr>
        <p:sp>
          <p:nvSpPr>
            <p:cNvPr id="65" name="Container"/>
            <p:cNvSpPr>
              <a:spLocks/>
            </p:cNvSpPr>
            <p:nvPr/>
          </p:nvSpPr>
          <p:spPr>
            <a:xfrm>
              <a:off x="3566893" y="2723642"/>
              <a:ext cx="3024407" cy="20540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Tab2"/>
            <p:cNvSpPr txBox="1">
              <a:spLocks/>
            </p:cNvSpPr>
            <p:nvPr/>
          </p:nvSpPr>
          <p:spPr>
            <a:xfrm>
              <a:off x="3124454" y="2833527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三明治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2" name="Group 4"/>
            <p:cNvGrpSpPr/>
            <p:nvPr/>
          </p:nvGrpSpPr>
          <p:grpSpPr>
            <a:xfrm>
              <a:off x="3101348" y="2743259"/>
              <a:ext cx="464758" cy="90268"/>
              <a:chOff x="3317876" y="2782952"/>
              <a:chExt cx="336384" cy="90268"/>
            </a:xfrm>
          </p:grpSpPr>
          <p:sp>
            <p:nvSpPr>
              <p:cNvPr id="82" name="TabLine"/>
              <p:cNvSpPr txBox="1">
                <a:spLocks/>
              </p:cNvSpPr>
              <p:nvPr/>
            </p:nvSpPr>
            <p:spPr>
              <a:xfrm>
                <a:off x="3317876" y="2782952"/>
                <a:ext cx="336292" cy="9026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漢堡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ActiveTab"/>
              <p:cNvSpPr>
                <a:spLocks/>
              </p:cNvSpPr>
              <p:nvPr/>
            </p:nvSpPr>
            <p:spPr>
              <a:xfrm>
                <a:off x="3654260" y="2782952"/>
                <a:ext cx="0" cy="90268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0" name="Tab3"/>
            <p:cNvSpPr txBox="1">
              <a:spLocks/>
            </p:cNvSpPr>
            <p:nvPr/>
          </p:nvSpPr>
          <p:spPr>
            <a:xfrm>
              <a:off x="3124454" y="2923795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蛋餅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ab4"/>
            <p:cNvSpPr txBox="1">
              <a:spLocks/>
            </p:cNvSpPr>
            <p:nvPr/>
          </p:nvSpPr>
          <p:spPr>
            <a:xfrm>
              <a:off x="3124454" y="3014063"/>
              <a:ext cx="442440" cy="902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飲料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Content"/>
          <p:cNvSpPr/>
          <p:nvPr>
            <p:custDataLst>
              <p:custData r:id="rId3"/>
            </p:custDataLst>
          </p:nvPr>
        </p:nvSpPr>
        <p:spPr>
          <a:xfrm>
            <a:off x="6478568" y="5061092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結帳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/>
          <p:nvPr>
            <p:custDataLst>
              <p:custData r:id="rId4"/>
            </p:custDataLst>
          </p:nvPr>
        </p:nvSpPr>
        <p:spPr>
          <a:xfrm>
            <a:off x="7740352" y="5062162"/>
            <a:ext cx="901744" cy="2170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清除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89" name="ScrollbarVertical"/>
          <p:cNvGrpSpPr/>
          <p:nvPr>
            <p:custDataLst>
              <p:custData r:id="rId5"/>
            </p:custDataLst>
          </p:nvPr>
        </p:nvGrpSpPr>
        <p:grpSpPr>
          <a:xfrm>
            <a:off x="6084165" y="1418866"/>
            <a:ext cx="147993" cy="4579400"/>
            <a:chOff x="4524478" y="1523481"/>
            <a:chExt cx="147992" cy="3628873"/>
          </a:xfrm>
        </p:grpSpPr>
        <p:sp>
          <p:nvSpPr>
            <p:cNvPr id="91" name="Background"/>
            <p:cNvSpPr>
              <a:spLocks/>
            </p:cNvSpPr>
            <p:nvPr/>
          </p:nvSpPr>
          <p:spPr>
            <a:xfrm>
              <a:off x="4524479" y="1523481"/>
              <a:ext cx="147991" cy="362887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94" name="Slider"/>
            <p:cNvSpPr>
              <a:spLocks/>
            </p:cNvSpPr>
            <p:nvPr/>
          </p:nvSpPr>
          <p:spPr>
            <a:xfrm>
              <a:off x="4524478" y="1828047"/>
              <a:ext cx="147990" cy="35304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7" name="UpArrow"/>
            <p:cNvSpPr>
              <a:spLocks/>
            </p:cNvSpPr>
            <p:nvPr/>
          </p:nvSpPr>
          <p:spPr>
            <a:xfrm>
              <a:off x="4567027" y="1546552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98" name="DownArrow"/>
            <p:cNvSpPr>
              <a:spLocks/>
            </p:cNvSpPr>
            <p:nvPr/>
          </p:nvSpPr>
          <p:spPr>
            <a:xfrm rot="10800000">
              <a:off x="4567027" y="5081779"/>
              <a:ext cx="64007" cy="50721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9" name="圖片 98" descr="part_33877_706920_45051.png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7624" y="1749794"/>
            <a:ext cx="1369507" cy="1278207"/>
          </a:xfrm>
          <a:prstGeom prst="rect">
            <a:avLst/>
          </a:prstGeom>
        </p:spPr>
      </p:pic>
      <p:pic>
        <p:nvPicPr>
          <p:cNvPr id="101" name="圖片 100" descr="part_33878_940530_07765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699792" y="1677786"/>
            <a:ext cx="1451802" cy="1355015"/>
          </a:xfrm>
          <a:prstGeom prst="rect">
            <a:avLst/>
          </a:prstGeom>
        </p:spPr>
      </p:pic>
      <p:pic>
        <p:nvPicPr>
          <p:cNvPr id="103" name="圖片 102" descr="part_33879_5424505_45482.pn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83968" y="1605778"/>
            <a:ext cx="1667826" cy="1556638"/>
          </a:xfrm>
          <a:prstGeom prst="rect">
            <a:avLst/>
          </a:prstGeom>
        </p:spPr>
      </p:pic>
      <p:sp>
        <p:nvSpPr>
          <p:cNvPr id="104" name="文字方塊 103"/>
          <p:cNvSpPr txBox="1"/>
          <p:nvPr/>
        </p:nvSpPr>
        <p:spPr>
          <a:xfrm>
            <a:off x="1259632" y="297393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桃木燻雞堡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2843808" y="297393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海鮮沙拉堡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4499992" y="2973930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厚切豬排堡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70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7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49" y="3596244"/>
            <a:ext cx="337500" cy="337500"/>
          </a:xfrm>
          <a:prstGeom prst="rect">
            <a:avLst/>
          </a:prstGeom>
        </p:spPr>
      </p:pic>
      <p:pic>
        <p:nvPicPr>
          <p:cNvPr id="108" name="Picture 1"/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93" y="3591294"/>
            <a:ext cx="337500" cy="337500"/>
          </a:xfrm>
          <a:prstGeom prst="rect">
            <a:avLst/>
          </a:prstGeom>
        </p:spPr>
      </p:pic>
      <p:pic>
        <p:nvPicPr>
          <p:cNvPr id="109" name="Picture 1"/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0" y="3565561"/>
            <a:ext cx="337500" cy="337500"/>
          </a:xfrm>
          <a:prstGeom prst="rect">
            <a:avLst/>
          </a:prstGeom>
        </p:spPr>
      </p:pic>
      <p:sp>
        <p:nvSpPr>
          <p:cNvPr id="110" name="文字方塊 109"/>
          <p:cNvSpPr txBox="1"/>
          <p:nvPr/>
        </p:nvSpPr>
        <p:spPr>
          <a:xfrm>
            <a:off x="1776567" y="3537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111" name="Picture 1"/>
          <p:cNvPicPr preferRelativeResize="0">
            <a:picLocks/>
          </p:cNvPicPr>
          <p:nvPr>
            <p:custDataLst>
              <p:custData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33" y="3580677"/>
            <a:ext cx="337500" cy="337500"/>
          </a:xfrm>
          <a:prstGeom prst="rect">
            <a:avLst/>
          </a:prstGeom>
        </p:spPr>
      </p:pic>
      <p:pic>
        <p:nvPicPr>
          <p:cNvPr id="112" name="Picture 1"/>
          <p:cNvPicPr preferRelativeResize="0">
            <a:picLocks/>
          </p:cNvPicPr>
          <p:nvPr>
            <p:custDataLst>
              <p:custData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77" y="3575727"/>
            <a:ext cx="337500" cy="337500"/>
          </a:xfrm>
          <a:prstGeom prst="rect">
            <a:avLst/>
          </a:prstGeom>
        </p:spPr>
      </p:pic>
      <p:pic>
        <p:nvPicPr>
          <p:cNvPr id="113" name="Picture 1"/>
          <p:cNvPicPr preferRelativeResize="0">
            <a:picLocks/>
          </p:cNvPicPr>
          <p:nvPr>
            <p:custDataLst>
              <p:custData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49994"/>
            <a:ext cx="337500" cy="337500"/>
          </a:xfrm>
          <a:prstGeom prst="rect">
            <a:avLst/>
          </a:prstGeom>
        </p:spPr>
      </p:pic>
      <p:pic>
        <p:nvPicPr>
          <p:cNvPr id="114" name="Picture 1"/>
          <p:cNvPicPr preferRelativeResize="0">
            <a:picLocks/>
          </p:cNvPicPr>
          <p:nvPr>
            <p:custDataLst>
              <p:custData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7" y="3580677"/>
            <a:ext cx="337500" cy="337500"/>
          </a:xfrm>
          <a:prstGeom prst="rect">
            <a:avLst/>
          </a:prstGeom>
        </p:spPr>
      </p:pic>
      <p:pic>
        <p:nvPicPr>
          <p:cNvPr id="115" name="Picture 1"/>
          <p:cNvPicPr preferRelativeResize="0">
            <a:picLocks/>
          </p:cNvPicPr>
          <p:nvPr>
            <p:custDataLst>
              <p:custData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61" y="3575727"/>
            <a:ext cx="337500" cy="337500"/>
          </a:xfrm>
          <a:prstGeom prst="rect">
            <a:avLst/>
          </a:prstGeom>
        </p:spPr>
      </p:pic>
      <p:pic>
        <p:nvPicPr>
          <p:cNvPr id="116" name="Picture 1"/>
          <p:cNvPicPr preferRelativeResize="0">
            <a:picLocks/>
          </p:cNvPicPr>
          <p:nvPr>
            <p:custDataLst>
              <p:custData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49994"/>
            <a:ext cx="337500" cy="337500"/>
          </a:xfrm>
          <a:prstGeom prst="rect">
            <a:avLst/>
          </a:prstGeom>
        </p:spPr>
      </p:pic>
      <p:sp>
        <p:nvSpPr>
          <p:cNvPr id="117" name="文字方塊 116"/>
          <p:cNvSpPr txBox="1"/>
          <p:nvPr/>
        </p:nvSpPr>
        <p:spPr>
          <a:xfrm>
            <a:off x="3360743" y="3524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5016927" y="35113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119" name="圖片 118" descr="part_33875_7939487_47448.png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7624" y="4270074"/>
            <a:ext cx="1386703" cy="1296144"/>
          </a:xfrm>
          <a:prstGeom prst="rect">
            <a:avLst/>
          </a:prstGeom>
        </p:spPr>
      </p:pic>
      <p:pic>
        <p:nvPicPr>
          <p:cNvPr id="120" name="圖片 119" descr="part_33870_8055068_51578.pn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771800" y="4270074"/>
            <a:ext cx="1440160" cy="1346109"/>
          </a:xfrm>
          <a:prstGeom prst="rect">
            <a:avLst/>
          </a:prstGeom>
        </p:spPr>
      </p:pic>
      <p:pic>
        <p:nvPicPr>
          <p:cNvPr id="121" name="圖片 120" descr="part_33868_7362671_51720.pn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355976" y="4198066"/>
            <a:ext cx="1555556" cy="1453969"/>
          </a:xfrm>
          <a:prstGeom prst="rect">
            <a:avLst/>
          </a:prstGeom>
        </p:spPr>
      </p:pic>
      <p:sp>
        <p:nvSpPr>
          <p:cNvPr id="122" name="文字方塊 121"/>
          <p:cNvSpPr txBox="1"/>
          <p:nvPr/>
        </p:nvSpPr>
        <p:spPr>
          <a:xfrm>
            <a:off x="1259632" y="542220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培根牛肉堡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843808" y="5422202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卡啦雞腿堡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4499992" y="542220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莎莎椒麻嫩雞堡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16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單價；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latin typeface="標楷體" pitchFamily="65" charset="-120"/>
                <a:ea typeface="標楷體" pitchFamily="65" charset="-120"/>
              </a:rPr>
              <a:t>NT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5" name="圖片 124" descr="part_33877_706920_45051.png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44208" y="1749794"/>
            <a:ext cx="720080" cy="672075"/>
          </a:xfrm>
          <a:prstGeom prst="rect">
            <a:avLst/>
          </a:prstGeom>
        </p:spPr>
      </p:pic>
      <p:sp>
        <p:nvSpPr>
          <p:cNvPr id="126" name="矩形 125"/>
          <p:cNvSpPr/>
          <p:nvPr/>
        </p:nvSpPr>
        <p:spPr>
          <a:xfrm>
            <a:off x="7236296" y="167778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桃木燻雞堡</a:t>
            </a:r>
            <a:endParaRPr lang="zh-TW" altLang="en-US" dirty="0"/>
          </a:p>
        </p:txBody>
      </p:sp>
      <p:cxnSp>
        <p:nvCxnSpPr>
          <p:cNvPr id="127" name="直線接點 126"/>
          <p:cNvCxnSpPr/>
          <p:nvPr/>
        </p:nvCxnSpPr>
        <p:spPr>
          <a:xfrm>
            <a:off x="6372200" y="2541882"/>
            <a:ext cx="23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7308304" y="210983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數量：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129" name="群組 128"/>
          <p:cNvGrpSpPr/>
          <p:nvPr/>
        </p:nvGrpSpPr>
        <p:grpSpPr>
          <a:xfrm>
            <a:off x="126331" y="132657"/>
            <a:ext cx="8906377" cy="6409571"/>
            <a:chOff x="126331" y="132657"/>
            <a:chExt cx="8906377" cy="6409571"/>
          </a:xfrm>
        </p:grpSpPr>
        <p:grpSp>
          <p:nvGrpSpPr>
            <p:cNvPr id="130" name="HorizontalSplitter"/>
            <p:cNvGrpSpPr/>
            <p:nvPr>
              <p:custDataLst>
                <p:custData r:id="rId15"/>
              </p:custDataLst>
            </p:nvPr>
          </p:nvGrpSpPr>
          <p:grpSpPr>
            <a:xfrm>
              <a:off x="126331" y="792086"/>
              <a:ext cx="8906377" cy="106216"/>
              <a:chOff x="2324100" y="3395663"/>
              <a:chExt cx="4495800" cy="66675"/>
            </a:xfrm>
          </p:grpSpPr>
          <p:sp>
            <p:nvSpPr>
              <p:cNvPr id="173" name="Rectangle 2"/>
              <p:cNvSpPr/>
              <p:nvPr/>
            </p:nvSpPr>
            <p:spPr>
              <a:xfrm>
                <a:off x="2324100" y="339566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74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75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76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77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1" name="文字方塊 130"/>
            <p:cNvSpPr txBox="1"/>
            <p:nvPr/>
          </p:nvSpPr>
          <p:spPr>
            <a:xfrm>
              <a:off x="835033" y="220744"/>
              <a:ext cx="22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Impact" panose="020B0806030902050204" pitchFamily="34" charset="0"/>
                </a:rPr>
                <a:t>Taipei</a:t>
              </a:r>
              <a:r>
                <a:rPr lang="zh-TW" altLang="en-US" sz="2400" dirty="0">
                  <a:latin typeface="Impact" panose="020B0806030902050204" pitchFamily="34" charset="0"/>
                </a:rPr>
                <a:t> </a:t>
              </a:r>
              <a:r>
                <a:rPr lang="en-US" altLang="zh-TW" sz="2400" dirty="0">
                  <a:latin typeface="Impact" panose="020B0806030902050204" pitchFamily="34" charset="0"/>
                </a:rPr>
                <a:t>Breakfast</a:t>
              </a:r>
            </a:p>
          </p:txBody>
        </p:sp>
        <p:grpSp>
          <p:nvGrpSpPr>
            <p:cNvPr id="132" name="群組 131"/>
            <p:cNvGrpSpPr/>
            <p:nvPr/>
          </p:nvGrpSpPr>
          <p:grpSpPr>
            <a:xfrm>
              <a:off x="3799399" y="134924"/>
              <a:ext cx="3400325" cy="505327"/>
              <a:chOff x="2774544" y="1997241"/>
              <a:chExt cx="4533766" cy="673769"/>
            </a:xfrm>
          </p:grpSpPr>
          <p:grpSp>
            <p:nvGrpSpPr>
              <p:cNvPr id="162" name="Group"/>
              <p:cNvGrpSpPr/>
              <p:nvPr>
                <p:custDataLst>
                  <p:custData r:id="rId23"/>
                </p:custDataLst>
              </p:nvPr>
            </p:nvGrpSpPr>
            <p:grpSpPr>
              <a:xfrm>
                <a:off x="2774544" y="1997241"/>
                <a:ext cx="4533766" cy="673769"/>
                <a:chOff x="3168651" y="2419758"/>
                <a:chExt cx="2616201" cy="1326737"/>
              </a:xfrm>
            </p:grpSpPr>
            <p:sp useBgFill="1">
              <p:nvSpPr>
                <p:cNvPr id="171" name="Container"/>
                <p:cNvSpPr>
                  <a:spLocks/>
                </p:cNvSpPr>
                <p:nvPr/>
              </p:nvSpPr>
              <p:spPr>
                <a:xfrm>
                  <a:off x="3168651" y="2706546"/>
                  <a:ext cx="2616201" cy="1039949"/>
                </a:xfrm>
                <a:prstGeom prst="roundRect">
                  <a:avLst>
                    <a:gd name="adj" fmla="val 4524"/>
                  </a:avLst>
                </a:prstGeom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 useBgFill="1">
              <p:nvSpPr>
                <p:cNvPr id="172" name="Content"/>
                <p:cNvSpPr txBox="1">
                  <a:spLocks/>
                </p:cNvSpPr>
                <p:nvPr/>
              </p:nvSpPr>
              <p:spPr>
                <a:xfrm>
                  <a:off x="3253843" y="2419758"/>
                  <a:ext cx="474844" cy="560768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88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搜尋店家</a:t>
                  </a:r>
                  <a:endParaRPr lang="en-US" altLang="zh-TW" sz="788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DropdownBox"/>
              <p:cNvGrpSpPr/>
              <p:nvPr>
                <p:custDataLst>
                  <p:custData r:id="rId24"/>
                </p:custDataLst>
              </p:nvPr>
            </p:nvGrpSpPr>
            <p:grpSpPr>
              <a:xfrm>
                <a:off x="4275152" y="2307364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69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地區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4" name="Content"/>
              <p:cNvSpPr/>
              <p:nvPr/>
            </p:nvSpPr>
            <p:spPr>
              <a:xfrm>
                <a:off x="3045899" y="2307364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關鍵字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5" name="Picture 1"/>
              <p:cNvPicPr>
                <a:picLocks noChangeAspect="1"/>
              </p:cNvPicPr>
              <p:nvPr>
                <p:custDataLst>
                  <p:custData r:id="rId25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413" y="2316922"/>
                <a:ext cx="265177" cy="231648"/>
              </a:xfrm>
              <a:prstGeom prst="rect">
                <a:avLst/>
              </a:prstGeom>
            </p:spPr>
          </p:pic>
          <p:grpSp>
            <p:nvGrpSpPr>
              <p:cNvPr id="166" name="DropdownBox"/>
              <p:cNvGrpSpPr/>
              <p:nvPr>
                <p:custDataLst>
                  <p:custData r:id="rId26"/>
                </p:custDataLst>
              </p:nvPr>
            </p:nvGrpSpPr>
            <p:grpSpPr>
              <a:xfrm>
                <a:off x="5504406" y="2318446"/>
                <a:ext cx="1097652" cy="228600"/>
                <a:chOff x="4016824" y="3329200"/>
                <a:chExt cx="1097652" cy="228600"/>
              </a:xfrm>
            </p:grpSpPr>
            <p:sp>
              <p:nvSpPr>
                <p:cNvPr id="167" name="Content"/>
                <p:cNvSpPr/>
                <p:nvPr/>
              </p:nvSpPr>
              <p:spPr>
                <a:xfrm>
                  <a:off x="4016824" y="3329200"/>
                  <a:ext cx="1097652" cy="22860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34290" rIns="34290" rtlCol="0" anchor="ctr"/>
                <a:lstStyle/>
                <a:p>
                  <a:r>
                    <a:rPr lang="zh-TW" altLang="en-US" sz="9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店家</a:t>
                  </a:r>
                  <a:endParaRPr 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8" name="DownArrow"/>
                <p:cNvSpPr>
                  <a:spLocks noChangeAspect="1"/>
                </p:cNvSpPr>
                <p:nvPr/>
              </p:nvSpPr>
              <p:spPr>
                <a:xfrm rot="10800000">
                  <a:off x="4991710" y="3430199"/>
                  <a:ext cx="81307" cy="48767"/>
                </a:xfrm>
                <a:prstGeom prst="triangle">
                  <a:avLst/>
                </a:prstGeom>
                <a:solidFill>
                  <a:srgbClr val="FFFFFF">
                    <a:lumMod val="75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wrap="square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33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72" y="365823"/>
              <a:ext cx="198883" cy="173736"/>
            </a:xfrm>
            <a:prstGeom prst="rect">
              <a:avLst/>
            </a:prstGeom>
          </p:spPr>
        </p:pic>
        <p:sp>
          <p:nvSpPr>
            <p:cNvPr id="134" name="文字方塊 133"/>
            <p:cNvSpPr txBox="1"/>
            <p:nvPr/>
          </p:nvSpPr>
          <p:spPr>
            <a:xfrm>
              <a:off x="7666726" y="365151"/>
              <a:ext cx="6463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430791" y="365152"/>
              <a:ext cx="4154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</a:t>
              </a:r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出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7" name="群組 136"/>
            <p:cNvGrpSpPr/>
            <p:nvPr/>
          </p:nvGrpSpPr>
          <p:grpSpPr>
            <a:xfrm>
              <a:off x="126331" y="5960008"/>
              <a:ext cx="8906377" cy="582220"/>
              <a:chOff x="126331" y="5960008"/>
              <a:chExt cx="8906377" cy="582220"/>
            </a:xfrm>
          </p:grpSpPr>
          <p:grpSp>
            <p:nvGrpSpPr>
              <p:cNvPr id="144" name="HorizontalSplitter"/>
              <p:cNvGrpSpPr/>
              <p:nvPr>
                <p:custDataLst>
                  <p:custData r:id="rId18"/>
                </p:custDataLst>
              </p:nvPr>
            </p:nvGrpSpPr>
            <p:grpSpPr>
              <a:xfrm>
                <a:off x="126331" y="5960008"/>
                <a:ext cx="8906377" cy="106216"/>
                <a:chOff x="2324100" y="3395653"/>
                <a:chExt cx="4495800" cy="66675"/>
              </a:xfrm>
            </p:grpSpPr>
            <p:sp>
              <p:nvSpPr>
                <p:cNvPr id="155" name="Rectangle 2"/>
                <p:cNvSpPr/>
                <p:nvPr/>
              </p:nvSpPr>
              <p:spPr>
                <a:xfrm>
                  <a:off x="2324100" y="3395653"/>
                  <a:ext cx="4495800" cy="6667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grpSp>
              <p:nvGrpSpPr>
                <p:cNvPr id="157" name="Group 3"/>
                <p:cNvGrpSpPr/>
                <p:nvPr/>
              </p:nvGrpSpPr>
              <p:grpSpPr>
                <a:xfrm>
                  <a:off x="4497649" y="3413387"/>
                  <a:ext cx="148702" cy="31227"/>
                  <a:chOff x="4497649" y="2437073"/>
                  <a:chExt cx="148702" cy="31227"/>
                </a:xfrm>
              </p:grpSpPr>
              <p:sp>
                <p:nvSpPr>
                  <p:cNvPr id="159" name="Dot1"/>
                  <p:cNvSpPr/>
                  <p:nvPr/>
                </p:nvSpPr>
                <p:spPr>
                  <a:xfrm>
                    <a:off x="4497649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60" name="Dot2"/>
                  <p:cNvSpPr/>
                  <p:nvPr/>
                </p:nvSpPr>
                <p:spPr>
                  <a:xfrm>
                    <a:off x="4556387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61" name="Dot3"/>
                  <p:cNvSpPr/>
                  <p:nvPr/>
                </p:nvSpPr>
                <p:spPr>
                  <a:xfrm>
                    <a:off x="4615124" y="2437073"/>
                    <a:ext cx="31227" cy="31227"/>
                  </a:xfrm>
                  <a:prstGeom prst="ellipse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45" name="文字方塊 144"/>
              <p:cNvSpPr txBox="1"/>
              <p:nvPr/>
            </p:nvSpPr>
            <p:spPr>
              <a:xfrm>
                <a:off x="811200" y="6311396"/>
                <a:ext cx="30989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dirty="0">
                    <a:latin typeface="Berlin Sans FB Demi" panose="020E0802020502020306" pitchFamily="34" charset="0"/>
                  </a:rPr>
                  <a:t>Copyright © 2015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Taipei</a:t>
                </a:r>
                <a:r>
                  <a:rPr lang="zh-TW" altLang="en-US" sz="900" dirty="0">
                    <a:latin typeface="Berlin Sans FB Demi" panose="020E0802020502020306" pitchFamily="34" charset="0"/>
                  </a:rPr>
                  <a:t> </a:t>
                </a:r>
                <a:r>
                  <a:rPr lang="en-US" altLang="zh-TW" sz="900" dirty="0">
                    <a:latin typeface="Berlin Sans FB Demi" panose="020E0802020502020306" pitchFamily="34" charset="0"/>
                  </a:rPr>
                  <a:t>Breakfast Inc. All rights reserved</a:t>
                </a:r>
              </a:p>
            </p:txBody>
          </p:sp>
          <p:grpSp>
            <p:nvGrpSpPr>
              <p:cNvPr id="146" name="群組 145"/>
              <p:cNvGrpSpPr/>
              <p:nvPr/>
            </p:nvGrpSpPr>
            <p:grpSpPr>
              <a:xfrm>
                <a:off x="7426721" y="6278609"/>
                <a:ext cx="1118663" cy="239005"/>
                <a:chOff x="10275146" y="6263415"/>
                <a:chExt cx="1491551" cy="318673"/>
              </a:xfrm>
            </p:grpSpPr>
            <p:pic>
              <p:nvPicPr>
                <p:cNvPr id="148" name="Picture 1"/>
                <p:cNvPicPr>
                  <a:picLocks noChangeAspect="1"/>
                </p:cNvPicPr>
                <p:nvPr>
                  <p:custDataLst>
                    <p:custData r:id="rId19"/>
                  </p:custDataLst>
                </p:nvPr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9979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49" name="Picture 1"/>
                <p:cNvPicPr>
                  <a:picLocks noChangeAspect="1"/>
                </p:cNvPicPr>
                <p:nvPr>
                  <p:custDataLst>
                    <p:custData r:id="rId20"/>
                  </p:custDataLst>
                </p:nvPr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146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50" name="Picture 1"/>
                <p:cNvPicPr>
                  <a:picLocks noChangeAspect="1"/>
                </p:cNvPicPr>
                <p:nvPr>
                  <p:custDataLst>
                    <p:custData r:id="rId21"/>
                  </p:custDataLst>
                </p:nvPr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44812" y="6263415"/>
                  <a:ext cx="364798" cy="318673"/>
                </a:xfrm>
                <a:prstGeom prst="rect">
                  <a:avLst/>
                </a:prstGeom>
              </p:spPr>
            </p:pic>
            <p:pic>
              <p:nvPicPr>
                <p:cNvPr id="152" name="Picture 1"/>
                <p:cNvPicPr>
                  <a:picLocks/>
                </p:cNvPicPr>
                <p:nvPr>
                  <p:custDataLst>
                    <p:custData r:id="rId22"/>
                  </p:custDataLst>
                </p:nvPr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4669" y="6263415"/>
                  <a:ext cx="272028" cy="318673"/>
                </a:xfrm>
                <a:prstGeom prst="rect">
                  <a:avLst/>
                </a:prstGeom>
              </p:spPr>
            </p:pic>
          </p:grpSp>
          <p:sp>
            <p:nvSpPr>
              <p:cNvPr id="147" name="文字方塊 146"/>
              <p:cNvSpPr txBox="1"/>
              <p:nvPr/>
            </p:nvSpPr>
            <p:spPr>
              <a:xfrm>
                <a:off x="4362548" y="6311396"/>
                <a:ext cx="29835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聯絡地址：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10622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台北市大安區和平東路二段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106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號</a:t>
                </a:r>
                <a:r>
                  <a:rPr lang="en-US" altLang="zh-TW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9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樓</a:t>
                </a:r>
                <a:endPara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8" name="群組 137"/>
            <p:cNvGrpSpPr/>
            <p:nvPr/>
          </p:nvGrpSpPr>
          <p:grpSpPr>
            <a:xfrm>
              <a:off x="235968" y="132657"/>
              <a:ext cx="497307" cy="561565"/>
              <a:chOff x="28801" y="1057303"/>
              <a:chExt cx="497307" cy="561565"/>
            </a:xfrm>
          </p:grpSpPr>
          <p:pic>
            <p:nvPicPr>
              <p:cNvPr id="140" name="圖片 139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7261">
                <a:off x="28801" y="1260807"/>
                <a:ext cx="497307" cy="358061"/>
              </a:xfrm>
              <a:prstGeom prst="rect">
                <a:avLst/>
              </a:prstGeom>
            </p:spPr>
          </p:pic>
          <p:grpSp>
            <p:nvGrpSpPr>
              <p:cNvPr id="141" name="群組 140"/>
              <p:cNvGrpSpPr/>
              <p:nvPr/>
            </p:nvGrpSpPr>
            <p:grpSpPr>
              <a:xfrm>
                <a:off x="213411" y="1057303"/>
                <a:ext cx="210537" cy="203703"/>
                <a:chOff x="377966" y="1001791"/>
                <a:chExt cx="287705" cy="287705"/>
              </a:xfrm>
            </p:grpSpPr>
            <p:sp>
              <p:nvSpPr>
                <p:cNvPr id="142" name="Teardrop 2"/>
                <p:cNvSpPr>
                  <a:spLocks noChangeAspect="1"/>
                </p:cNvSpPr>
                <p:nvPr/>
              </p:nvSpPr>
              <p:spPr>
                <a:xfrm rot="8100000">
                  <a:off x="377966" y="1001791"/>
                  <a:ext cx="287705" cy="287705"/>
                </a:xfrm>
                <a:prstGeom prst="teardrop">
                  <a:avLst>
                    <a:gd name="adj" fmla="val 152462"/>
                  </a:avLst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3"/>
                <p:cNvSpPr>
                  <a:spLocks noChangeAspect="1"/>
                </p:cNvSpPr>
                <p:nvPr/>
              </p:nvSpPr>
              <p:spPr>
                <a:xfrm>
                  <a:off x="440388" y="1070853"/>
                  <a:ext cx="162859" cy="162859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9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924" y="375069"/>
              <a:ext cx="198000" cy="172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0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6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7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9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11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aphicFrame>
        <p:nvGraphicFramePr>
          <p:cNvPr id="44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445261" y="1167797"/>
          <a:ext cx="8297906" cy="16352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3105"/>
                <a:gridCol w="2007397"/>
                <a:gridCol w="2035173"/>
                <a:gridCol w="2222231"/>
              </a:tblGrid>
              <a:tr h="4230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餐點圖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餐點名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數量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</a:tr>
              <a:tr h="739036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18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總金額：</a:t>
                      </a:r>
                      <a:r>
                        <a:rPr lang="en-US" altLang="zh-TW" sz="1600" dirty="0" smtClean="0"/>
                        <a:t>NT</a:t>
                      </a:r>
                      <a:endParaRPr lang="en-US" sz="1600" dirty="0">
                        <a:solidFill>
                          <a:srgbClr val="000000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45" name="圖片 44" descr="part_33877_706920_45051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0440" y="1581711"/>
            <a:ext cx="720080" cy="672075"/>
          </a:xfrm>
          <a:prstGeom prst="rect">
            <a:avLst/>
          </a:prstGeom>
        </p:spPr>
      </p:pic>
      <p:sp>
        <p:nvSpPr>
          <p:cNvPr id="46" name="Content"/>
          <p:cNvSpPr/>
          <p:nvPr>
            <p:custDataLst>
              <p:custData r:id="rId5"/>
            </p:custDataLst>
          </p:nvPr>
        </p:nvSpPr>
        <p:spPr>
          <a:xfrm>
            <a:off x="7604512" y="3831957"/>
            <a:ext cx="1116968" cy="3928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下訂單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6"/>
            </p:custDataLst>
          </p:nvPr>
        </p:nvSpPr>
        <p:spPr>
          <a:xfrm>
            <a:off x="6228735" y="3848815"/>
            <a:ext cx="1127407" cy="37825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Freeform 108"/>
          <p:cNvSpPr>
            <a:spLocks noEditPoints="1"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6400926" y="3187528"/>
            <a:ext cx="272703" cy="305670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ontent"/>
          <p:cNvSpPr txBox="1"/>
          <p:nvPr>
            <p:custDataLst>
              <p:custData r:id="rId9"/>
            </p:custDataLst>
          </p:nvPr>
        </p:nvSpPr>
        <p:spPr>
          <a:xfrm>
            <a:off x="6713097" y="322492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取餐時間：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DropdownBox"/>
          <p:cNvGrpSpPr/>
          <p:nvPr>
            <p:custDataLst>
              <p:custData r:id="rId10"/>
            </p:custDataLst>
          </p:nvPr>
        </p:nvGrpSpPr>
        <p:grpSpPr>
          <a:xfrm>
            <a:off x="7639830" y="3253332"/>
            <a:ext cx="1097652" cy="228600"/>
            <a:chOff x="4016824" y="3329200"/>
            <a:chExt cx="1097652" cy="228600"/>
          </a:xfrm>
        </p:grpSpPr>
        <p:sp>
          <p:nvSpPr>
            <p:cNvPr id="5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AM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 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08</a:t>
              </a:r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30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4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9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3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0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107" name="MouseClick"/>
          <p:cNvSpPr/>
          <p:nvPr>
            <p:custDataLst>
              <p:custData r:id="rId8"/>
            </p:custDataLst>
          </p:nvPr>
        </p:nvSpPr>
        <p:spPr>
          <a:xfrm rot="20359169">
            <a:off x="4240886" y="271460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5189568" y="144143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小明</a:t>
            </a:r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早安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想吃嗎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28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C -0.02986 -0.00046 -0.06094 0.00046 -0.08958 -0.00162 C -0.11181 -0.00324 -0.12986 -0.0081 -0.15017 -0.01134 C -0.22952 -0.02408 -0.26267 -0.04236 -0.30816 -0.06528 C -0.32153 -0.07963 -0.32882 -0.09375 -0.32882 -0.108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1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1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1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7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27880" r="26911" b="31462"/>
          <a:stretch/>
        </p:blipFill>
        <p:spPr>
          <a:xfrm>
            <a:off x="2970712" y="1034144"/>
            <a:ext cx="5554764" cy="373418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2281324"/>
            <a:ext cx="3085927" cy="367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"/>
          <p:cNvSpPr/>
          <p:nvPr>
            <p:custDataLst>
              <p:custData r:id="rId1"/>
            </p:custDataLst>
          </p:nvPr>
        </p:nvSpPr>
        <p:spPr>
          <a:xfrm>
            <a:off x="0" y="0"/>
            <a:ext cx="9144000" cy="97108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kern="0" dirty="0" smtClean="0">
                <a:solidFill>
                  <a:srgbClr val="FFFFFF"/>
                </a:solidFill>
                <a:latin typeface="文鼎特毛楷" panose="020B0609010101010101" pitchFamily="49" charset="-120"/>
                <a:ea typeface="文鼎特毛楷" panose="020B0609010101010101" pitchFamily="49" charset="-120"/>
              </a:rPr>
              <a:t>源起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文鼎特毛楷" panose="020B0609010101010101" pitchFamily="49" charset="-120"/>
              <a:ea typeface="文鼎特毛楷" panose="020B0609010101010101" pitchFamily="49" charset="-120"/>
            </a:endParaRPr>
          </a:p>
        </p:txBody>
      </p:sp>
      <p:grpSp>
        <p:nvGrpSpPr>
          <p:cNvPr id="3" name="StickyNote"/>
          <p:cNvGrpSpPr/>
          <p:nvPr>
            <p:custDataLst>
              <p:custData r:id="rId2"/>
            </p:custDataLst>
          </p:nvPr>
        </p:nvGrpSpPr>
        <p:grpSpPr>
          <a:xfrm>
            <a:off x="1389744" y="1315417"/>
            <a:ext cx="6404427" cy="4664470"/>
            <a:chOff x="3834404" y="2629127"/>
            <a:chExt cx="1459255" cy="1634552"/>
          </a:xfrm>
        </p:grpSpPr>
        <p:sp>
          <p:nvSpPr>
            <p:cNvPr id="4" name="Content"/>
            <p:cNvSpPr>
              <a:spLocks/>
            </p:cNvSpPr>
            <p:nvPr/>
          </p:nvSpPr>
          <p:spPr>
            <a:xfrm>
              <a:off x="3834404" y="2669101"/>
              <a:ext cx="1459255" cy="1594578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400" dirty="0">
                <a:solidFill>
                  <a:sysClr val="windowText" lastClr="000000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Segoe U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ysClr val="windowText" lastClr="000000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Segoe UI" pitchFamily="34" charset="0"/>
                </a:rPr>
                <a:t>　　一日之計在於晨，早餐是一日活力來源，現代人越來越忙碌，沒辦法好好吃早餐的人與日俱增，「台北早餐通 </a:t>
              </a:r>
              <a:r>
                <a:rPr lang="en-US" altLang="zh-TW" sz="2400" dirty="0" smtClean="0">
                  <a:solidFill>
                    <a:sysClr val="windowText" lastClr="000000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Segoe UI" pitchFamily="34" charset="0"/>
                </a:rPr>
                <a:t>Taipei Breakfast</a:t>
              </a:r>
              <a:r>
                <a:rPr lang="zh-TW" altLang="en-US" sz="2400" dirty="0" smtClean="0">
                  <a:solidFill>
                    <a:sysClr val="windowText" lastClr="000000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Segoe UI" pitchFamily="34" charset="0"/>
                </a:rPr>
                <a:t>」因應這個趨勢，致力於服務大台北地區的人們方便、迅速、多樣化、零等待時間，找到自己最理想的早餐餐點。</a:t>
              </a:r>
              <a:endParaRPr lang="en-US" altLang="zh-TW" sz="2400" dirty="0" smtClean="0">
                <a:solidFill>
                  <a:sysClr val="windowText" lastClr="000000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Segoe UI" pitchFamily="34" charset="0"/>
              </a:endParaRPr>
            </a:p>
          </p:txBody>
        </p:sp>
        <p:sp>
          <p:nvSpPr>
            <p:cNvPr id="5" name="Tape"/>
            <p:cNvSpPr>
              <a:spLocks/>
            </p:cNvSpPr>
            <p:nvPr/>
          </p:nvSpPr>
          <p:spPr>
            <a:xfrm rot="401918">
              <a:off x="4499797" y="2629127"/>
              <a:ext cx="128469" cy="7549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6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7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9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11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aphicFrame>
        <p:nvGraphicFramePr>
          <p:cNvPr id="44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445261" y="1167797"/>
          <a:ext cx="8297906" cy="16352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3105"/>
                <a:gridCol w="2007397"/>
                <a:gridCol w="2035173"/>
                <a:gridCol w="2222231"/>
              </a:tblGrid>
              <a:tr h="4230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餐點圖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餐點名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數量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</a:tr>
              <a:tr h="739036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18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總金額：</a:t>
                      </a:r>
                      <a:r>
                        <a:rPr lang="en-US" altLang="zh-TW" sz="1600" dirty="0" smtClean="0"/>
                        <a:t>NT</a:t>
                      </a:r>
                      <a:endParaRPr lang="en-US" sz="1600" dirty="0">
                        <a:solidFill>
                          <a:srgbClr val="000000"/>
                        </a:solidFill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45" name="圖片 44" descr="part_33877_706920_45051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0440" y="1581711"/>
            <a:ext cx="720080" cy="672075"/>
          </a:xfrm>
          <a:prstGeom prst="rect">
            <a:avLst/>
          </a:prstGeom>
        </p:spPr>
      </p:pic>
      <p:sp>
        <p:nvSpPr>
          <p:cNvPr id="46" name="Content"/>
          <p:cNvSpPr/>
          <p:nvPr>
            <p:custDataLst>
              <p:custData r:id="rId5"/>
            </p:custDataLst>
          </p:nvPr>
        </p:nvSpPr>
        <p:spPr>
          <a:xfrm>
            <a:off x="7604512" y="3831957"/>
            <a:ext cx="1116968" cy="3928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下訂單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6"/>
            </p:custDataLst>
          </p:nvPr>
        </p:nvSpPr>
        <p:spPr>
          <a:xfrm>
            <a:off x="6228735" y="3848815"/>
            <a:ext cx="1127407" cy="37825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Freeform 108"/>
          <p:cNvSpPr>
            <a:spLocks noEditPoints="1"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6400926" y="3187528"/>
            <a:ext cx="272703" cy="305670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ontent"/>
          <p:cNvSpPr txBox="1"/>
          <p:nvPr>
            <p:custDataLst>
              <p:custData r:id="rId9"/>
            </p:custDataLst>
          </p:nvPr>
        </p:nvSpPr>
        <p:spPr>
          <a:xfrm>
            <a:off x="6713097" y="322492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取餐時間：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DropdownBox"/>
          <p:cNvGrpSpPr/>
          <p:nvPr>
            <p:custDataLst>
              <p:custData r:id="rId10"/>
            </p:custDataLst>
          </p:nvPr>
        </p:nvGrpSpPr>
        <p:grpSpPr>
          <a:xfrm>
            <a:off x="7639830" y="3253332"/>
            <a:ext cx="1097652" cy="228600"/>
            <a:chOff x="4016824" y="3329200"/>
            <a:chExt cx="1097652" cy="228600"/>
          </a:xfrm>
        </p:grpSpPr>
        <p:sp>
          <p:nvSpPr>
            <p:cNvPr id="5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AM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 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08</a:t>
              </a:r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30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4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9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3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0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107" name="MouseClick"/>
          <p:cNvSpPr/>
          <p:nvPr>
            <p:custDataLst>
              <p:custData r:id="rId8"/>
            </p:custDataLst>
          </p:nvPr>
        </p:nvSpPr>
        <p:spPr>
          <a:xfrm rot="20359169">
            <a:off x="4240886" y="271460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5189568" y="144143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小明</a:t>
            </a:r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早安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想吃嗎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9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C -0.02969 0.00069 -0.06059 -0.00116 -0.08924 0.00255 C -0.11129 0.00555 -0.12934 0.01435 -0.14965 0.02037 C -0.22865 0.04375 -0.26181 0.07708 -0.30712 0.11875 C -0.32049 0.14514 -0.32778 0.1706 -0.32778 0.1983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9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691694" y="1805591"/>
            <a:ext cx="7853690" cy="33811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1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12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14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6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7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67" name="Content"/>
          <p:cNvSpPr/>
          <p:nvPr/>
        </p:nvSpPr>
        <p:spPr>
          <a:xfrm>
            <a:off x="1239648" y="2560700"/>
            <a:ext cx="1765423" cy="193279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182880" rtlCol="0" anchor="ctr"/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Content"/>
          <p:cNvSpPr/>
          <p:nvPr/>
        </p:nvSpPr>
        <p:spPr>
          <a:xfrm>
            <a:off x="3366004" y="2554586"/>
            <a:ext cx="1765423" cy="193279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182880" rtlCol="0" anchor="ctr"/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Content"/>
          <p:cNvSpPr/>
          <p:nvPr/>
        </p:nvSpPr>
        <p:spPr>
          <a:xfrm>
            <a:off x="5492360" y="2554585"/>
            <a:ext cx="1765423" cy="1932799"/>
          </a:xfrm>
          <a:prstGeom prst="rect">
            <a:avLst/>
          </a:prstGeom>
          <a:solidFill>
            <a:srgbClr val="FFFF00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182880" rtlCol="0" anchor="ctr"/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7</a:t>
            </a:r>
            <a:r>
              <a:rPr lang="zh-TW" altLang="en-US" sz="66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折</a:t>
            </a:r>
            <a:endParaRPr lang="en-US" sz="6600" b="1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04339" y="2987129"/>
            <a:ext cx="320848" cy="1500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750672" y="2806375"/>
            <a:ext cx="45719" cy="14353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8" y="2547112"/>
            <a:ext cx="1764000" cy="19572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08" y="2578892"/>
            <a:ext cx="2044813" cy="1908492"/>
          </a:xfrm>
          <a:prstGeom prst="rect">
            <a:avLst/>
          </a:prstGeom>
        </p:spPr>
      </p:pic>
      <p:sp>
        <p:nvSpPr>
          <p:cNvPr id="109" name="文字方塊 108"/>
          <p:cNvSpPr txBox="1"/>
          <p:nvPr/>
        </p:nvSpPr>
        <p:spPr>
          <a:xfrm>
            <a:off x="3685316" y="1064011"/>
            <a:ext cx="21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　　霸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7604339" y="2466133"/>
            <a:ext cx="320848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Content"/>
          <p:cNvSpPr/>
          <p:nvPr/>
        </p:nvSpPr>
        <p:spPr>
          <a:xfrm>
            <a:off x="5490034" y="2571575"/>
            <a:ext cx="1765423" cy="1932799"/>
          </a:xfrm>
          <a:prstGeom prst="rect">
            <a:avLst/>
          </a:prstGeom>
          <a:solidFill>
            <a:srgbClr val="FFC000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182880" rtlCol="0" anchor="ctr"/>
          <a:lstStyle/>
          <a:p>
            <a:pPr algn="ctr"/>
            <a:r>
              <a:rPr lang="en-US" sz="6600" b="1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r>
              <a:rPr lang="zh-TW" altLang="en-US" sz="6600" b="1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折</a:t>
            </a:r>
            <a:endParaRPr lang="en-US" sz="6600" b="1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Content"/>
          <p:cNvSpPr/>
          <p:nvPr/>
        </p:nvSpPr>
        <p:spPr>
          <a:xfrm>
            <a:off x="5490033" y="2563080"/>
            <a:ext cx="1765423" cy="1932799"/>
          </a:xfrm>
          <a:prstGeom prst="rect">
            <a:avLst/>
          </a:prstGeom>
          <a:solidFill>
            <a:srgbClr val="FFFF00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182880" rtlCol="0" anchor="ctr"/>
          <a:lstStyle/>
          <a:p>
            <a:pPr algn="ctr"/>
            <a:r>
              <a:rPr lang="en-US" altLang="zh-TW" sz="6600" b="1" dirty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9</a:t>
            </a:r>
            <a:r>
              <a:rPr lang="zh-TW" altLang="en-US" sz="66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折</a:t>
            </a:r>
            <a:endParaRPr lang="en-US" sz="6600" b="1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Content"/>
          <p:cNvSpPr/>
          <p:nvPr>
            <p:custDataLst>
              <p:custData r:id="rId4"/>
            </p:custDataLst>
          </p:nvPr>
        </p:nvSpPr>
        <p:spPr>
          <a:xfrm>
            <a:off x="4826154" y="4667522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確定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?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sp>
        <p:nvSpPr>
          <p:cNvPr id="65" name="Content"/>
          <p:cNvSpPr/>
          <p:nvPr>
            <p:custDataLst>
              <p:custData r:id="rId5"/>
            </p:custDataLst>
          </p:nvPr>
        </p:nvSpPr>
        <p:spPr>
          <a:xfrm>
            <a:off x="2557219" y="4665888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回首頁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61" y="2617631"/>
            <a:ext cx="2044286" cy="1908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71" y="2547899"/>
            <a:ext cx="17640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" grpId="0" animBg="1"/>
      <p:bldP spid="3" grpId="0" animBg="1"/>
      <p:bldP spid="57" grpId="0" animBg="1"/>
      <p:bldP spid="58" grpId="0" animBg="1"/>
      <p:bldP spid="59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6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7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9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11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aphicFrame>
        <p:nvGraphicFramePr>
          <p:cNvPr id="44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2143028496"/>
              </p:ext>
            </p:extLst>
          </p:nvPr>
        </p:nvGraphicFramePr>
        <p:xfrm>
          <a:off x="445261" y="1167797"/>
          <a:ext cx="8297906" cy="16352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3105"/>
                <a:gridCol w="2007397"/>
                <a:gridCol w="2035173"/>
                <a:gridCol w="2222231"/>
              </a:tblGrid>
              <a:tr h="4230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餐點圖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餐點名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數量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總價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/>
                </a:tc>
              </a:tr>
              <a:tr h="739036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柳橙汁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18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0.9</a:t>
                      </a:r>
                      <a:endParaRPr lang="en-US" altLang="zh-TW" sz="1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總金額：</a:t>
                      </a:r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48" name="圖片 4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9" y="1577490"/>
            <a:ext cx="737184" cy="688038"/>
          </a:xfrm>
          <a:prstGeom prst="rect">
            <a:avLst/>
          </a:prstGeom>
        </p:spPr>
      </p:pic>
      <p:sp>
        <p:nvSpPr>
          <p:cNvPr id="49" name="Content"/>
          <p:cNvSpPr/>
          <p:nvPr>
            <p:custDataLst>
              <p:custData r:id="rId5"/>
            </p:custDataLst>
          </p:nvPr>
        </p:nvSpPr>
        <p:spPr>
          <a:xfrm>
            <a:off x="7604512" y="3831957"/>
            <a:ext cx="1116968" cy="3928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下訂單</a:t>
            </a:r>
            <a:endParaRPr lang="en-US" altLang="zh-TW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/>
          <p:cNvSpPr/>
          <p:nvPr>
            <p:custDataLst>
              <p:custData r:id="rId6"/>
            </p:custDataLst>
          </p:nvPr>
        </p:nvSpPr>
        <p:spPr>
          <a:xfrm>
            <a:off x="6228735" y="3848815"/>
            <a:ext cx="1127407" cy="37825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Freeform 108"/>
          <p:cNvSpPr>
            <a:spLocks noEditPoints="1"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6400926" y="3187528"/>
            <a:ext cx="272703" cy="305670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Content"/>
          <p:cNvSpPr txBox="1"/>
          <p:nvPr>
            <p:custDataLst>
              <p:custData r:id="rId9"/>
            </p:custDataLst>
          </p:nvPr>
        </p:nvSpPr>
        <p:spPr>
          <a:xfrm>
            <a:off x="6713097" y="322492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取餐時間：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DropdownBox"/>
          <p:cNvGrpSpPr/>
          <p:nvPr>
            <p:custDataLst>
              <p:custData r:id="rId10"/>
            </p:custDataLst>
          </p:nvPr>
        </p:nvGrpSpPr>
        <p:grpSpPr>
          <a:xfrm>
            <a:off x="7639830" y="3253332"/>
            <a:ext cx="1097652" cy="228600"/>
            <a:chOff x="4016824" y="3329200"/>
            <a:chExt cx="1097652" cy="228600"/>
          </a:xfrm>
        </p:grpSpPr>
        <p:sp>
          <p:nvSpPr>
            <p:cNvPr id="5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AM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 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08</a:t>
              </a:r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30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90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9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3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0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107" name="MouseClick"/>
          <p:cNvSpPr/>
          <p:nvPr>
            <p:custDataLst>
              <p:custData r:id="rId8"/>
            </p:custDataLst>
          </p:nvPr>
        </p:nvSpPr>
        <p:spPr>
          <a:xfrm rot="20359169">
            <a:off x="4240886" y="271460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5189568" y="144143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小明</a:t>
            </a:r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早安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想吃嗎</a:t>
            </a:r>
            <a:r>
              <a:rPr lang="en-US" altLang="zh-TW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23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C -0.01146 -0.00046 -0.02309 0.00046 -0.03403 -0.00162 C -0.04254 -0.00347 -0.04931 -0.0088 -0.05712 -0.01227 C -0.08715 -0.02616 -0.09983 -0.04607 -0.11702 -0.07107 C -0.12222 -0.08681 -0.12483 -0.10208 -0.12483 -0.1185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7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8" name="Group"/>
            <p:cNvGrpSpPr/>
            <p:nvPr>
              <p:custDataLst>
                <p:custData r:id="rId16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" name="DropdownBox"/>
            <p:cNvGrpSpPr/>
            <p:nvPr>
              <p:custDataLst>
                <p:custData r:id="rId17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10" name="DropdownBox"/>
            <p:cNvGrpSpPr/>
            <p:nvPr>
              <p:custDataLst>
                <p:custData r:id="rId19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2" name="HorizontalSplitter"/>
            <p:cNvGrpSpPr/>
            <p:nvPr>
              <p:custDataLst>
                <p:custData r:id="rId11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4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5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6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aphicFrame>
        <p:nvGraphicFramePr>
          <p:cNvPr id="67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613353740"/>
              </p:ext>
            </p:extLst>
          </p:nvPr>
        </p:nvGraphicFramePr>
        <p:xfrm>
          <a:off x="1820711" y="1753457"/>
          <a:ext cx="7025578" cy="16352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72746"/>
                <a:gridCol w="2248930"/>
                <a:gridCol w="1717589"/>
                <a:gridCol w="1786313"/>
              </a:tblGrid>
              <a:tr h="4230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餐點圖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餐點名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/>
                </a:tc>
              </a:tr>
              <a:tr h="739036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184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總金額：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</a:t>
                      </a:r>
                      <a:endParaRPr lang="en-US" sz="16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  <a:endParaRPr lang="en-US" sz="11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960" marR="56960" marT="0" marB="284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72" name="圖片 71" descr="part_33877_706920_45051.png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56345" y="2206923"/>
            <a:ext cx="720080" cy="672075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01538"/>
              </p:ext>
            </p:extLst>
          </p:nvPr>
        </p:nvGraphicFramePr>
        <p:xfrm>
          <a:off x="260381" y="1452606"/>
          <a:ext cx="1149303" cy="331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03"/>
              </a:tblGrid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我的最愛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62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我的最愛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2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我的最愛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2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我的最愛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2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我的最愛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703888" y="1015549"/>
            <a:ext cx="22990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r>
              <a:rPr lang="en-US" altLang="zh-TW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53809" y="1101582"/>
            <a:ext cx="3653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店家：拉亞漢堡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地址：台北市大安區和平東路二段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Content"/>
          <p:cNvSpPr/>
          <p:nvPr>
            <p:custDataLst>
              <p:custData r:id="rId5"/>
            </p:custDataLst>
          </p:nvPr>
        </p:nvSpPr>
        <p:spPr>
          <a:xfrm>
            <a:off x="7740990" y="4295980"/>
            <a:ext cx="1116968" cy="3928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下訂單</a:t>
            </a:r>
            <a:endParaRPr lang="en-US" altLang="zh-TW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/>
          <p:cNvSpPr/>
          <p:nvPr>
            <p:custDataLst>
              <p:custData r:id="rId6"/>
            </p:custDataLst>
          </p:nvPr>
        </p:nvSpPr>
        <p:spPr>
          <a:xfrm>
            <a:off x="6365213" y="4312838"/>
            <a:ext cx="1127407" cy="37825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Freeform 108"/>
          <p:cNvSpPr>
            <a:spLocks noEditPoints="1"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6537404" y="3651551"/>
            <a:ext cx="272703" cy="305670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Content"/>
          <p:cNvSpPr txBox="1"/>
          <p:nvPr>
            <p:custDataLst>
              <p:custData r:id="rId9"/>
            </p:custDataLst>
          </p:nvPr>
        </p:nvSpPr>
        <p:spPr>
          <a:xfrm>
            <a:off x="6849575" y="3688944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取餐時間：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7776308" y="3717355"/>
            <a:ext cx="1097652" cy="228600"/>
            <a:chOff x="4016824" y="3329200"/>
            <a:chExt cx="1097652" cy="228600"/>
          </a:xfrm>
        </p:grpSpPr>
        <p:sp>
          <p:nvSpPr>
            <p:cNvPr id="5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AM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 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08</a:t>
              </a:r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r>
                <a:rPr lang="en-US" altLang="zh-TW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30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58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3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4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6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pSp>
        <p:nvGrpSpPr>
          <p:cNvPr id="14" name="TabGroupVertical"/>
          <p:cNvGrpSpPr/>
          <p:nvPr>
            <p:custDataLst>
              <p:custData r:id="rId4"/>
            </p:custDataLst>
          </p:nvPr>
        </p:nvGrpSpPr>
        <p:grpSpPr>
          <a:xfrm>
            <a:off x="1234691" y="1542731"/>
            <a:ext cx="6663831" cy="3691421"/>
            <a:chOff x="3101334" y="2723643"/>
            <a:chExt cx="3489965" cy="2054097"/>
          </a:xfrm>
        </p:grpSpPr>
        <p:sp>
          <p:nvSpPr>
            <p:cNvPr id="87" name="Container"/>
            <p:cNvSpPr>
              <a:spLocks/>
            </p:cNvSpPr>
            <p:nvPr/>
          </p:nvSpPr>
          <p:spPr>
            <a:xfrm>
              <a:off x="3512599" y="2723643"/>
              <a:ext cx="3078700" cy="205409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Tab2"/>
            <p:cNvSpPr txBox="1">
              <a:spLocks/>
            </p:cNvSpPr>
            <p:nvPr/>
          </p:nvSpPr>
          <p:spPr>
            <a:xfrm>
              <a:off x="3121750" y="2859910"/>
              <a:ext cx="390849" cy="1119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訂單狀態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/>
            <p:cNvGrpSpPr/>
            <p:nvPr/>
          </p:nvGrpSpPr>
          <p:grpSpPr>
            <a:xfrm>
              <a:off x="3101334" y="2747969"/>
              <a:ext cx="410565" cy="111941"/>
              <a:chOff x="3317876" y="2787662"/>
              <a:chExt cx="297161" cy="111941"/>
            </a:xfrm>
          </p:grpSpPr>
          <p:sp>
            <p:nvSpPr>
              <p:cNvPr id="94" name="TabLine"/>
              <p:cNvSpPr txBox="1">
                <a:spLocks/>
              </p:cNvSpPr>
              <p:nvPr/>
            </p:nvSpPr>
            <p:spPr>
              <a:xfrm>
                <a:off x="3317876" y="2787662"/>
                <a:ext cx="297080" cy="11194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會員資料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ActiveTab"/>
              <p:cNvSpPr>
                <a:spLocks/>
              </p:cNvSpPr>
              <p:nvPr/>
            </p:nvSpPr>
            <p:spPr>
              <a:xfrm>
                <a:off x="3615037" y="2787663"/>
                <a:ext cx="0" cy="11194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Tab3"/>
            <p:cNvSpPr txBox="1">
              <a:spLocks/>
            </p:cNvSpPr>
            <p:nvPr/>
          </p:nvSpPr>
          <p:spPr>
            <a:xfrm>
              <a:off x="3121750" y="2971850"/>
              <a:ext cx="390849" cy="1119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交易歷史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8" name="Content"/>
          <p:cNvSpPr/>
          <p:nvPr>
            <p:custDataLst>
              <p:custData r:id="rId5"/>
            </p:custDataLst>
          </p:nvPr>
        </p:nvSpPr>
        <p:spPr>
          <a:xfrm>
            <a:off x="2686760" y="1992715"/>
            <a:ext cx="4136469" cy="2332651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zh-TW" altLang="en-US" sz="1600" dirty="0" smtClean="0">
                <a:latin typeface="Segoe UI" pitchFamily="34" charset="0"/>
                <a:cs typeface="Segoe UI" pitchFamily="34" charset="0"/>
              </a:rPr>
              <a:t>帳號：</a:t>
            </a:r>
            <a:r>
              <a:rPr lang="en-US" altLang="zh-TW" sz="1600" dirty="0" smtClean="0">
                <a:latin typeface="Segoe UI" pitchFamily="34" charset="0"/>
                <a:cs typeface="Segoe UI" pitchFamily="34" charset="0"/>
              </a:rPr>
              <a:t>Ted1990</a:t>
            </a:r>
          </a:p>
          <a:p>
            <a:r>
              <a:rPr lang="zh-TW" altLang="en-US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密碼：</a:t>
            </a:r>
            <a:r>
              <a:rPr lang="en-US" altLang="zh-TW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*********</a:t>
            </a:r>
          </a:p>
          <a:p>
            <a:r>
              <a:rPr lang="zh-TW" altLang="en-US" sz="1600" dirty="0" smtClean="0">
                <a:latin typeface="Segoe UI" pitchFamily="34" charset="0"/>
                <a:cs typeface="Segoe UI" pitchFamily="34" charset="0"/>
              </a:rPr>
              <a:t>姓氏：王</a:t>
            </a:r>
            <a:endParaRPr lang="en-US" altLang="zh-TW" sz="1600" dirty="0" smtClean="0">
              <a:latin typeface="Segoe UI" pitchFamily="34" charset="0"/>
              <a:cs typeface="Segoe UI" pitchFamily="34" charset="0"/>
            </a:endParaRPr>
          </a:p>
          <a:p>
            <a:r>
              <a:rPr lang="zh-TW" altLang="en-US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名字：大明</a:t>
            </a:r>
            <a:endParaRPr lang="en-US" altLang="zh-TW" sz="16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zh-TW" altLang="en-US" sz="1600" dirty="0" smtClean="0">
                <a:latin typeface="Segoe UI" pitchFamily="34" charset="0"/>
                <a:cs typeface="Segoe UI" pitchFamily="34" charset="0"/>
              </a:rPr>
              <a:t>手機：</a:t>
            </a:r>
            <a:r>
              <a:rPr lang="en-US" altLang="zh-TW" sz="1600" dirty="0" smtClean="0">
                <a:latin typeface="Segoe UI" pitchFamily="34" charset="0"/>
                <a:cs typeface="Segoe UI" pitchFamily="34" charset="0"/>
              </a:rPr>
              <a:t>0975XXXXXX</a:t>
            </a:r>
          </a:p>
          <a:p>
            <a:r>
              <a:rPr lang="zh-TW" altLang="en-US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電話</a:t>
            </a:r>
            <a:r>
              <a:rPr lang="zh-TW" altLang="en-US" sz="1600" dirty="0" smtClean="0">
                <a:latin typeface="Segoe UI" pitchFamily="34" charset="0"/>
                <a:cs typeface="Segoe UI" pitchFamily="34" charset="0"/>
                <a:sym typeface="Wingdings" pitchFamily="2" charset="2"/>
              </a:rPr>
              <a:t>：</a:t>
            </a:r>
            <a:r>
              <a:rPr lang="en-US" altLang="zh-TW" sz="1600" dirty="0" smtClean="0">
                <a:latin typeface="Segoe UI" pitchFamily="34" charset="0"/>
                <a:cs typeface="Segoe UI" pitchFamily="34" charset="0"/>
                <a:sym typeface="Wingdings" pitchFamily="2" charset="2"/>
              </a:rPr>
              <a:t>(02)2671-XXX-XXX</a:t>
            </a:r>
          </a:p>
          <a:p>
            <a:r>
              <a:rPr lang="zh-TW" altLang="en-US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  <a:sym typeface="Wingdings" pitchFamily="2" charset="2"/>
              </a:rPr>
              <a:t>信箱：</a:t>
            </a:r>
            <a:r>
              <a:rPr lang="en-US" altLang="zh-TW" sz="16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  <a:sym typeface="Wingdings" pitchFamily="2" charset="2"/>
                <a:hlinkClick r:id="rId27"/>
              </a:rPr>
              <a:t>ted1990@gmail.com</a:t>
            </a:r>
            <a:endParaRPr lang="en-US" altLang="zh-TW" sz="16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  <a:sym typeface="Wingdings" pitchFamily="2" charset="2"/>
            </a:endParaRPr>
          </a:p>
          <a:p>
            <a:r>
              <a:rPr lang="zh-TW" altLang="en-US" sz="1600" dirty="0" smtClean="0">
                <a:latin typeface="Segoe UI" pitchFamily="34" charset="0"/>
                <a:cs typeface="Segoe UI" pitchFamily="34" charset="0"/>
                <a:sym typeface="Wingdings" pitchFamily="2" charset="2"/>
              </a:rPr>
              <a:t>地址：台北市大安區復興南路一段</a:t>
            </a:r>
            <a:r>
              <a:rPr lang="en-US" altLang="zh-TW" sz="1600" dirty="0" smtClean="0">
                <a:latin typeface="Segoe UI" pitchFamily="34" charset="0"/>
                <a:cs typeface="Segoe UI" pitchFamily="34" charset="0"/>
                <a:sym typeface="Wingdings" pitchFamily="2" charset="2"/>
              </a:rPr>
              <a:t>340</a:t>
            </a:r>
            <a:r>
              <a:rPr lang="zh-TW" altLang="en-US" sz="1600" dirty="0" smtClean="0">
                <a:latin typeface="Segoe UI" pitchFamily="34" charset="0"/>
                <a:cs typeface="Segoe UI" pitchFamily="34" charset="0"/>
                <a:sym typeface="Wingdings" pitchFamily="2" charset="2"/>
              </a:rPr>
              <a:t>號</a:t>
            </a:r>
            <a:endParaRPr lang="en-US" altLang="zh-TW" sz="1600" dirty="0" smtClean="0">
              <a:latin typeface="Segoe UI" pitchFamily="34" charset="0"/>
              <a:cs typeface="Segoe UI" pitchFamily="34" charset="0"/>
              <a:sym typeface="Wingdings" pitchFamily="2" charset="2"/>
            </a:endParaRPr>
          </a:p>
          <a:p>
            <a:endParaRPr lang="en-US" sz="12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9" name="Content"/>
          <p:cNvSpPr txBox="1"/>
          <p:nvPr>
            <p:custDataLst>
              <p:custData r:id="rId6"/>
            </p:custDataLst>
          </p:nvPr>
        </p:nvSpPr>
        <p:spPr>
          <a:xfrm>
            <a:off x="7225863" y="1725059"/>
            <a:ext cx="543739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4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編輯</a:t>
            </a:r>
            <a:endParaRPr lang="en-US" sz="14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0" name="Picture 2" descr="C:\Users\t-dantay\Documents\Placeholders\user.png"/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82" y="2118382"/>
            <a:ext cx="584532" cy="63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8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2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3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5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7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grpSp>
        <p:nvGrpSpPr>
          <p:cNvPr id="54" name="群組 53"/>
          <p:cNvGrpSpPr/>
          <p:nvPr>
            <p:custDataLst>
              <p:custData r:id="rId4"/>
            </p:custDataLst>
          </p:nvPr>
        </p:nvGrpSpPr>
        <p:grpSpPr>
          <a:xfrm>
            <a:off x="1163334" y="1542731"/>
            <a:ext cx="6735188" cy="3691421"/>
            <a:chOff x="1163334" y="1542731"/>
            <a:chExt cx="6735188" cy="3691421"/>
          </a:xfrm>
        </p:grpSpPr>
        <p:sp>
          <p:nvSpPr>
            <p:cNvPr id="87" name="Container"/>
            <p:cNvSpPr>
              <a:spLocks/>
            </p:cNvSpPr>
            <p:nvPr/>
          </p:nvSpPr>
          <p:spPr>
            <a:xfrm>
              <a:off x="2019971" y="1542731"/>
              <a:ext cx="5878551" cy="369142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Tab2"/>
            <p:cNvSpPr txBox="1">
              <a:spLocks/>
            </p:cNvSpPr>
            <p:nvPr/>
          </p:nvSpPr>
          <p:spPr>
            <a:xfrm>
              <a:off x="1273674" y="1586449"/>
              <a:ext cx="746297" cy="2011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會員資料</a:t>
              </a:r>
              <a:endParaRPr lang="en-US" altLang="zh-TW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/>
            <p:cNvGrpSpPr/>
            <p:nvPr/>
          </p:nvGrpSpPr>
          <p:grpSpPr>
            <a:xfrm>
              <a:off x="1163334" y="1787617"/>
              <a:ext cx="783944" cy="201169"/>
              <a:chOff x="3317876" y="2787662"/>
              <a:chExt cx="297161" cy="111941"/>
            </a:xfrm>
          </p:grpSpPr>
          <p:sp>
            <p:nvSpPr>
              <p:cNvPr id="94" name="TabLine"/>
              <p:cNvSpPr txBox="1">
                <a:spLocks/>
              </p:cNvSpPr>
              <p:nvPr/>
            </p:nvSpPr>
            <p:spPr>
              <a:xfrm>
                <a:off x="3317876" y="2787662"/>
                <a:ext cx="297080" cy="11194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訂單狀態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ActiveTab"/>
              <p:cNvSpPr>
                <a:spLocks/>
              </p:cNvSpPr>
              <p:nvPr/>
            </p:nvSpPr>
            <p:spPr>
              <a:xfrm>
                <a:off x="3615037" y="2787663"/>
                <a:ext cx="0" cy="11194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Tab3"/>
            <p:cNvSpPr txBox="1">
              <a:spLocks/>
            </p:cNvSpPr>
            <p:nvPr/>
          </p:nvSpPr>
          <p:spPr>
            <a:xfrm>
              <a:off x="1273674" y="1988784"/>
              <a:ext cx="746297" cy="2011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交易歷史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Content"/>
          <p:cNvSpPr/>
          <p:nvPr>
            <p:custDataLst>
              <p:custData r:id="rId5"/>
            </p:custDataLst>
          </p:nvPr>
        </p:nvSpPr>
        <p:spPr>
          <a:xfrm>
            <a:off x="4238971" y="1731516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訂單狀態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53" name="Table"/>
          <p:cNvGraphicFramePr>
            <a:graphicFrameLocks noGrp="1"/>
          </p:cNvGraphicFramePr>
          <p:nvPr>
            <p:custDataLst>
              <p:custData r:id="rId6"/>
            </p:custDataLst>
            <p:extLst/>
          </p:nvPr>
        </p:nvGraphicFramePr>
        <p:xfrm>
          <a:off x="2585051" y="2195202"/>
          <a:ext cx="4614673" cy="27459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30661"/>
                <a:gridCol w="1116364"/>
                <a:gridCol w="1131810"/>
                <a:gridCol w="1235838"/>
              </a:tblGrid>
              <a:tr h="343246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43246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處理中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324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1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2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4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6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7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87" name="Container"/>
          <p:cNvSpPr>
            <a:spLocks/>
          </p:cNvSpPr>
          <p:nvPr/>
        </p:nvSpPr>
        <p:spPr>
          <a:xfrm>
            <a:off x="2019971" y="1542731"/>
            <a:ext cx="5878551" cy="369142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Tab2"/>
          <p:cNvSpPr txBox="1">
            <a:spLocks/>
          </p:cNvSpPr>
          <p:nvPr/>
        </p:nvSpPr>
        <p:spPr>
          <a:xfrm>
            <a:off x="1273674" y="1787617"/>
            <a:ext cx="746297" cy="201168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wrap="none" lIns="45720" tIns="9144" rIns="45720" rtlCol="0">
            <a:noAutofit/>
          </a:bodyPr>
          <a:lstStyle/>
          <a:p>
            <a:r>
              <a:rPr lang="zh-TW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訂單狀態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4"/>
          <p:cNvGrpSpPr/>
          <p:nvPr/>
        </p:nvGrpSpPr>
        <p:grpSpPr>
          <a:xfrm>
            <a:off x="1236027" y="1962498"/>
            <a:ext cx="783944" cy="201169"/>
            <a:chOff x="3317876" y="2787662"/>
            <a:chExt cx="297161" cy="111941"/>
          </a:xfrm>
        </p:grpSpPr>
        <p:sp>
          <p:nvSpPr>
            <p:cNvPr id="94" name="TabLine"/>
            <p:cNvSpPr txBox="1">
              <a:spLocks/>
            </p:cNvSpPr>
            <p:nvPr/>
          </p:nvSpPr>
          <p:spPr>
            <a:xfrm>
              <a:off x="3317876" y="2787662"/>
              <a:ext cx="297080" cy="1119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交易歷史</a:t>
              </a:r>
              <a:endParaRPr lang="en-US" altLang="zh-TW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ActiveTab"/>
            <p:cNvSpPr>
              <a:spLocks/>
            </p:cNvSpPr>
            <p:nvPr/>
          </p:nvSpPr>
          <p:spPr>
            <a:xfrm>
              <a:off x="3615037" y="2787663"/>
              <a:ext cx="0" cy="11194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1" name="Tab3"/>
          <p:cNvSpPr txBox="1">
            <a:spLocks/>
          </p:cNvSpPr>
          <p:nvPr/>
        </p:nvSpPr>
        <p:spPr>
          <a:xfrm>
            <a:off x="1273674" y="1586449"/>
            <a:ext cx="746297" cy="201168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wrap="none" lIns="45720" tIns="9144" rIns="45720" rtlCol="0">
            <a:noAutofit/>
          </a:bodyPr>
          <a:lstStyle/>
          <a:p>
            <a:r>
              <a:rPr lang="zh-TW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會員資料</a:t>
            </a:r>
          </a:p>
        </p:txBody>
      </p:sp>
      <p:graphicFrame>
        <p:nvGraphicFramePr>
          <p:cNvPr id="5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537755" y="2163667"/>
          <a:ext cx="4525197" cy="27867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8738"/>
                <a:gridCol w="1094718"/>
                <a:gridCol w="1296804"/>
                <a:gridCol w="1024937"/>
              </a:tblGrid>
              <a:tr h="348338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4833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001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已完成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833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002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已完成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33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003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已完成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338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338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338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338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2" name="Content"/>
          <p:cNvSpPr/>
          <p:nvPr>
            <p:custDataLst>
              <p:custData r:id="rId5"/>
            </p:custDataLst>
          </p:nvPr>
        </p:nvSpPr>
        <p:spPr>
          <a:xfrm>
            <a:off x="4233215" y="166219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交易歷史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9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2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6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7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1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9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0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7" name="MouseClick"/>
          <p:cNvSpPr/>
          <p:nvPr>
            <p:custDataLst>
              <p:custData r:id="rId6"/>
            </p:custDataLst>
          </p:nvPr>
        </p:nvSpPr>
        <p:spPr>
          <a:xfrm rot="20359169">
            <a:off x="4172624" y="30765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5840388" y="14810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廣告輪播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2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C 0.04271 -0.00186 0.08698 0.00208 0.129 -0.00556 C 0.16094 -0.01158 0.18716 -0.02824 0.21615 -0.03959 C 0.33073 -0.08449 0.37934 -0.14861 0.44462 -0.22917 C 0.46424 -0.2801 0.47518 -0.32871 0.47518 -0.3814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0" y="-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>SWOT</a:t>
            </a:r>
            <a:r>
              <a:rPr lang="zh-TW" altLang="en-US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>分析</a:t>
            </a:r>
            <a:endParaRPr lang="zh-TW" altLang="en-US" dirty="0">
              <a:latin typeface="文鼎特毛楷" panose="020B0609010101010101" pitchFamily="49" charset="-120"/>
              <a:ea typeface="文鼎特毛楷" panose="020B0609010101010101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5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22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3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5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15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9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群組 115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17" name="HorizontalSplitter"/>
            <p:cNvGrpSpPr/>
            <p:nvPr>
              <p:custDataLst>
                <p:custData r:id="rId10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6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7" name="Picture 1"/>
              <p:cNvPicPr>
                <a:picLocks/>
              </p:cNvPicPr>
              <p:nvPr>
                <p:custDataLst>
                  <p:custData r:id="rId14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22" name="文字方塊 12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1"/>
          <p:cNvGrpSpPr/>
          <p:nvPr>
            <p:custDataLst>
              <p:custData r:id="rId6"/>
            </p:custDataLst>
          </p:nvPr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2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3"/>
            <p:cNvSpPr/>
            <p:nvPr/>
          </p:nvSpPr>
          <p:spPr>
            <a:xfrm>
              <a:off x="2881785" y="1267932"/>
              <a:ext cx="3055373" cy="43221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3" name="Picture 4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95" y="1199703"/>
              <a:ext cx="238125" cy="2762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173764" y="1430389"/>
            <a:ext cx="2525270" cy="3912812"/>
            <a:chOff x="3521550" y="2142484"/>
            <a:chExt cx="1899855" cy="2782295"/>
          </a:xfrm>
        </p:grpSpPr>
        <p:grpSp>
          <p:nvGrpSpPr>
            <p:cNvPr id="144" name="群組 143"/>
            <p:cNvGrpSpPr/>
            <p:nvPr/>
          </p:nvGrpSpPr>
          <p:grpSpPr>
            <a:xfrm>
              <a:off x="3521550" y="2142484"/>
              <a:ext cx="1899855" cy="2782295"/>
              <a:chOff x="2726422" y="1629530"/>
              <a:chExt cx="2008701" cy="3010803"/>
            </a:xfrm>
          </p:grpSpPr>
          <p:sp>
            <p:nvSpPr>
              <p:cNvPr id="145" name="Container"/>
              <p:cNvSpPr>
                <a:spLocks/>
              </p:cNvSpPr>
              <p:nvPr/>
            </p:nvSpPr>
            <p:spPr>
              <a:xfrm>
                <a:off x="2726422" y="1876014"/>
                <a:ext cx="2008701" cy="2764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Tab3"/>
              <p:cNvSpPr txBox="1">
                <a:spLocks/>
              </p:cNvSpPr>
              <p:nvPr/>
            </p:nvSpPr>
            <p:spPr>
              <a:xfrm>
                <a:off x="3319383" y="1665702"/>
                <a:ext cx="480016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9144" rIns="45720" rtlCol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1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賣</a:t>
                </a:r>
                <a:r>
                  <a:rPr lang="zh-TW" altLang="en-US" sz="11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家</a:t>
                </a:r>
                <a:endParaRPr lang="en-US" sz="11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7" name="Group 5"/>
              <p:cNvGrpSpPr/>
              <p:nvPr/>
            </p:nvGrpSpPr>
            <p:grpSpPr>
              <a:xfrm>
                <a:off x="2782171" y="1629530"/>
                <a:ext cx="535501" cy="246493"/>
                <a:chOff x="3475033" y="2698412"/>
                <a:chExt cx="606187" cy="140919"/>
              </a:xfrm>
            </p:grpSpPr>
            <p:sp>
              <p:nvSpPr>
                <p:cNvPr id="148" name="ActiveTab"/>
                <p:cNvSpPr txBox="1">
                  <a:spLocks/>
                </p:cNvSpPr>
                <p:nvPr/>
              </p:nvSpPr>
              <p:spPr>
                <a:xfrm>
                  <a:off x="3475033" y="2698412"/>
                  <a:ext cx="606187" cy="140919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TW" altLang="en-US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會員</a:t>
                  </a:r>
                  <a:endParaRPr 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9" name="TabLine"/>
                <p:cNvSpPr>
                  <a:spLocks/>
                </p:cNvSpPr>
                <p:nvPr/>
              </p:nvSpPr>
              <p:spPr>
                <a:xfrm>
                  <a:off x="3481528" y="2839329"/>
                  <a:ext cx="593196" cy="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0" name="Content"/>
            <p:cNvSpPr/>
            <p:nvPr/>
          </p:nvSpPr>
          <p:spPr>
            <a:xfrm>
              <a:off x="4171705" y="2723349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請輸入帳</a:t>
              </a:r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號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3680745" y="2713959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帳號：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3680745" y="3138468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密</a:t>
              </a:r>
              <a:r>
                <a:rPr lang="zh-TW" altLang="en-US" sz="12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碼</a:t>
              </a:r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ontent"/>
            <p:cNvSpPr/>
            <p:nvPr/>
          </p:nvSpPr>
          <p:spPr>
            <a:xfrm>
              <a:off x="4166773" y="3139502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請輸入密碼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Content"/>
            <p:cNvSpPr/>
            <p:nvPr>
              <p:custDataLst>
                <p:custData r:id="rId8"/>
              </p:custDataLst>
            </p:nvPr>
          </p:nvSpPr>
          <p:spPr>
            <a:xfrm>
              <a:off x="3811588" y="3534226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登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入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  <p:sp useBgFill="1">
          <p:nvSpPr>
            <p:cNvPr id="159" name="Content"/>
            <p:cNvSpPr txBox="1">
              <a:spLocks/>
            </p:cNvSpPr>
            <p:nvPr/>
          </p:nvSpPr>
          <p:spPr>
            <a:xfrm>
              <a:off x="4441096" y="4405927"/>
              <a:ext cx="898181" cy="24807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忘記密碼了</a:t>
              </a:r>
              <a:r>
                <a:rPr lang="en-US" altLang="zh-TW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altLang="zh-TW" sz="788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/>
            <p:cNvSpPr/>
            <p:nvPr>
              <p:custDataLst>
                <p:custData r:id="rId9"/>
              </p:custDataLst>
            </p:nvPr>
          </p:nvSpPr>
          <p:spPr>
            <a:xfrm>
              <a:off x="3814990" y="3984780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新會員註冊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</p:grpSp>
      <p:sp>
        <p:nvSpPr>
          <p:cNvPr id="80" name="MouseClick"/>
          <p:cNvSpPr/>
          <p:nvPr>
            <p:custDataLst>
              <p:custData r:id="rId7"/>
            </p:custDataLst>
          </p:nvPr>
        </p:nvSpPr>
        <p:spPr>
          <a:xfrm rot="20359169">
            <a:off x="6888836" y="251299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1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C -0.02587 -0.00069 -0.05278 0.0007 -0.07812 -0.00208 C -0.09739 -0.00417 -0.11319 -0.00995 -0.13073 -0.01389 C -0.2 -0.02963 -0.22934 -0.05231 -0.26875 -0.08055 C -0.28073 -0.09838 -0.28715 -0.11551 -0.28715 -0.1340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58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21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4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19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14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8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群組 115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17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4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7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22" name="文字方塊 12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1"/>
          <p:cNvGrpSpPr/>
          <p:nvPr>
            <p:custDataLst>
              <p:custData r:id="rId6"/>
            </p:custDataLst>
          </p:nvPr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2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3"/>
            <p:cNvSpPr/>
            <p:nvPr/>
          </p:nvSpPr>
          <p:spPr>
            <a:xfrm>
              <a:off x="2881785" y="1267932"/>
              <a:ext cx="3055373" cy="43221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3" name="Picture 4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95" y="1199703"/>
              <a:ext cx="238125" cy="276225"/>
            </a:xfrm>
            <a:prstGeom prst="rect">
              <a:avLst/>
            </a:prstGeom>
          </p:spPr>
        </p:pic>
      </p:grpSp>
      <p:grpSp>
        <p:nvGrpSpPr>
          <p:cNvPr id="144" name="群組 143"/>
          <p:cNvGrpSpPr/>
          <p:nvPr/>
        </p:nvGrpSpPr>
        <p:grpSpPr>
          <a:xfrm>
            <a:off x="3173764" y="1432126"/>
            <a:ext cx="2525270" cy="3911075"/>
            <a:chOff x="2726422" y="1630866"/>
            <a:chExt cx="2008701" cy="3009467"/>
          </a:xfrm>
        </p:grpSpPr>
        <p:sp>
          <p:nvSpPr>
            <p:cNvPr id="145" name="Container"/>
            <p:cNvSpPr>
              <a:spLocks/>
            </p:cNvSpPr>
            <p:nvPr/>
          </p:nvSpPr>
          <p:spPr>
            <a:xfrm>
              <a:off x="2726422" y="1876014"/>
              <a:ext cx="2008701" cy="2764319"/>
            </a:xfrm>
            <a:prstGeom prst="rect">
              <a:avLst/>
            </a:prstGeom>
            <a:solidFill>
              <a:sysClr val="window" lastClr="FFFFFF"/>
            </a:solidFill>
            <a:ln w="3175" cap="flat" cmpd="dbl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Tab3"/>
            <p:cNvSpPr txBox="1">
              <a:spLocks/>
            </p:cNvSpPr>
            <p:nvPr/>
          </p:nvSpPr>
          <p:spPr>
            <a:xfrm>
              <a:off x="2787912" y="1667047"/>
              <a:ext cx="480016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</a:t>
              </a:r>
              <a:r>
                <a:rPr lang="zh-TW" altLang="en-US" sz="11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員</a:t>
              </a:r>
              <a:endParaRPr lang="en-US" sz="11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5"/>
            <p:cNvGrpSpPr/>
            <p:nvPr/>
          </p:nvGrpSpPr>
          <p:grpSpPr>
            <a:xfrm>
              <a:off x="2787912" y="1630866"/>
              <a:ext cx="1024028" cy="246493"/>
              <a:chOff x="3481528" y="2699176"/>
              <a:chExt cx="1159198" cy="140919"/>
            </a:xfrm>
          </p:grpSpPr>
          <p:sp>
            <p:nvSpPr>
              <p:cNvPr id="148" name="ActiveTab"/>
              <p:cNvSpPr txBox="1">
                <a:spLocks/>
              </p:cNvSpPr>
              <p:nvPr/>
            </p:nvSpPr>
            <p:spPr>
              <a:xfrm>
                <a:off x="4034539" y="2699176"/>
                <a:ext cx="606187" cy="14091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賣</a:t>
                </a:r>
                <a:r>
                  <a:rPr lang="zh-TW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家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abLine"/>
              <p:cNvSpPr>
                <a:spLocks/>
              </p:cNvSpPr>
              <p:nvPr/>
            </p:nvSpPr>
            <p:spPr>
              <a:xfrm>
                <a:off x="3481528" y="2839329"/>
                <a:ext cx="59319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0" name="Content"/>
          <p:cNvSpPr/>
          <p:nvPr/>
        </p:nvSpPr>
        <p:spPr>
          <a:xfrm>
            <a:off x="4037944" y="2247274"/>
            <a:ext cx="1278113" cy="2800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34290" rIns="34290" rtlCol="0" anchor="ctr"/>
          <a:lstStyle/>
          <a:p>
            <a:r>
              <a:rPr lang="zh-TW" altLang="en-US" sz="9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請輸入帳</a:t>
            </a:r>
            <a:r>
              <a:rPr lang="zh-TW" altLang="en-US" sz="900" dirty="0">
                <a:latin typeface="Segoe UI" pitchFamily="34" charset="0"/>
                <a:ea typeface="Segoe UI" pitchFamily="34" charset="0"/>
                <a:cs typeface="Segoe UI" pitchFamily="34" charset="0"/>
              </a:rPr>
              <a:t>號</a:t>
            </a:r>
            <a:endParaRPr lang="en-US" sz="9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3385365" y="2234069"/>
            <a:ext cx="646331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帳號：</a:t>
            </a:r>
            <a:endParaRPr lang="en-US" altLang="zh-TW" sz="1200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3385365" y="2831067"/>
            <a:ext cx="646331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密</a:t>
            </a:r>
            <a:r>
              <a:rPr lang="zh-TW" alt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碼</a:t>
            </a:r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：</a:t>
            </a:r>
            <a:endParaRPr lang="en-US" altLang="zh-TW" sz="1200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Content"/>
          <p:cNvSpPr/>
          <p:nvPr/>
        </p:nvSpPr>
        <p:spPr>
          <a:xfrm>
            <a:off x="4031389" y="2832521"/>
            <a:ext cx="1278113" cy="2800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34290" rIns="34290" rtlCol="0" anchor="ctr"/>
          <a:lstStyle/>
          <a:p>
            <a:r>
              <a:rPr lang="zh-TW" altLang="en-US" sz="9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請輸入密碼</a:t>
            </a:r>
            <a:endParaRPr lang="en-US" sz="9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Content"/>
          <p:cNvSpPr/>
          <p:nvPr>
            <p:custDataLst>
              <p:custData r:id="rId7"/>
            </p:custDataLst>
          </p:nvPr>
        </p:nvSpPr>
        <p:spPr>
          <a:xfrm>
            <a:off x="3559280" y="3387631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登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入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sp useBgFill="1">
        <p:nvSpPr>
          <p:cNvPr id="159" name="Content"/>
          <p:cNvSpPr txBox="1">
            <a:spLocks/>
          </p:cNvSpPr>
          <p:nvPr/>
        </p:nvSpPr>
        <p:spPr>
          <a:xfrm>
            <a:off x="4396016" y="4613526"/>
            <a:ext cx="1193854" cy="3488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788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忘記密碼了</a:t>
            </a:r>
            <a:r>
              <a:rPr lang="en-US" altLang="zh-TW" sz="788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?</a:t>
            </a:r>
            <a:endParaRPr lang="en-US" altLang="zh-TW" sz="788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0" name="Content"/>
          <p:cNvSpPr/>
          <p:nvPr>
            <p:custDataLst>
              <p:custData r:id="rId8"/>
            </p:custDataLst>
          </p:nvPr>
        </p:nvSpPr>
        <p:spPr>
          <a:xfrm>
            <a:off x="3563802" y="4021257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新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賣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家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申請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cxnSp>
        <p:nvCxnSpPr>
          <p:cNvPr id="3" name="直線接點 2"/>
          <p:cNvCxnSpPr>
            <a:stCxn id="149" idx="1"/>
          </p:cNvCxnSpPr>
          <p:nvPr/>
        </p:nvCxnSpPr>
        <p:spPr>
          <a:xfrm flipV="1">
            <a:off x="3251067" y="1750718"/>
            <a:ext cx="658787" cy="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885158" y="1692322"/>
            <a:ext cx="660832" cy="171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6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22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3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5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15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9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群組 115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17" name="HorizontalSplitter"/>
            <p:cNvGrpSpPr/>
            <p:nvPr>
              <p:custDataLst>
                <p:custData r:id="rId10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6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7" name="Picture 1"/>
              <p:cNvPicPr>
                <a:picLocks/>
              </p:cNvPicPr>
              <p:nvPr>
                <p:custDataLst>
                  <p:custData r:id="rId14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22" name="文字方塊 12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1"/>
          <p:cNvGrpSpPr/>
          <p:nvPr>
            <p:custDataLst>
              <p:custData r:id="rId6"/>
            </p:custDataLst>
          </p:nvPr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2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3"/>
            <p:cNvSpPr/>
            <p:nvPr/>
          </p:nvSpPr>
          <p:spPr>
            <a:xfrm>
              <a:off x="2881785" y="1267932"/>
              <a:ext cx="3055373" cy="43221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3" name="Picture 4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95" y="1199703"/>
              <a:ext cx="238125" cy="276225"/>
            </a:xfrm>
            <a:prstGeom prst="rect">
              <a:avLst/>
            </a:prstGeom>
          </p:spPr>
        </p:pic>
      </p:grpSp>
      <p:grpSp>
        <p:nvGrpSpPr>
          <p:cNvPr id="144" name="群組 143"/>
          <p:cNvGrpSpPr/>
          <p:nvPr/>
        </p:nvGrpSpPr>
        <p:grpSpPr>
          <a:xfrm>
            <a:off x="3173764" y="1432126"/>
            <a:ext cx="2525270" cy="3911075"/>
            <a:chOff x="2726422" y="1630866"/>
            <a:chExt cx="2008701" cy="3009467"/>
          </a:xfrm>
        </p:grpSpPr>
        <p:sp>
          <p:nvSpPr>
            <p:cNvPr id="145" name="Container"/>
            <p:cNvSpPr>
              <a:spLocks/>
            </p:cNvSpPr>
            <p:nvPr/>
          </p:nvSpPr>
          <p:spPr>
            <a:xfrm>
              <a:off x="2726422" y="1876014"/>
              <a:ext cx="2008701" cy="2764319"/>
            </a:xfrm>
            <a:prstGeom prst="rect">
              <a:avLst/>
            </a:prstGeom>
            <a:solidFill>
              <a:sysClr val="window" lastClr="FFFFFF"/>
            </a:solidFill>
            <a:ln w="3175" cap="flat" cmpd="dbl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Tab3"/>
            <p:cNvSpPr txBox="1">
              <a:spLocks/>
            </p:cNvSpPr>
            <p:nvPr/>
          </p:nvSpPr>
          <p:spPr>
            <a:xfrm>
              <a:off x="2787912" y="1667047"/>
              <a:ext cx="480016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1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</a:t>
              </a:r>
              <a:r>
                <a:rPr lang="zh-TW" altLang="en-US" sz="11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員</a:t>
              </a:r>
              <a:endParaRPr lang="en-US" sz="11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5"/>
            <p:cNvGrpSpPr/>
            <p:nvPr/>
          </p:nvGrpSpPr>
          <p:grpSpPr>
            <a:xfrm>
              <a:off x="2787912" y="1630866"/>
              <a:ext cx="1024028" cy="246493"/>
              <a:chOff x="3481528" y="2699176"/>
              <a:chExt cx="1159198" cy="140919"/>
            </a:xfrm>
          </p:grpSpPr>
          <p:sp>
            <p:nvSpPr>
              <p:cNvPr id="148" name="ActiveTab"/>
              <p:cNvSpPr txBox="1">
                <a:spLocks/>
              </p:cNvSpPr>
              <p:nvPr/>
            </p:nvSpPr>
            <p:spPr>
              <a:xfrm>
                <a:off x="4034539" y="2699176"/>
                <a:ext cx="606187" cy="14091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賣</a:t>
                </a:r>
                <a:r>
                  <a:rPr lang="zh-TW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家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abLine"/>
              <p:cNvSpPr>
                <a:spLocks/>
              </p:cNvSpPr>
              <p:nvPr/>
            </p:nvSpPr>
            <p:spPr>
              <a:xfrm>
                <a:off x="3481528" y="2839329"/>
                <a:ext cx="59319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0" name="Content"/>
          <p:cNvSpPr/>
          <p:nvPr/>
        </p:nvSpPr>
        <p:spPr>
          <a:xfrm>
            <a:off x="4037944" y="2247274"/>
            <a:ext cx="1278113" cy="2800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34290" rIns="34290" rtlCol="0" anchor="ctr"/>
          <a:lstStyle/>
          <a:p>
            <a:r>
              <a:rPr lang="en-US" sz="9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sale123456</a:t>
            </a:r>
            <a:endParaRPr lang="en-US" sz="9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3385365" y="2234069"/>
            <a:ext cx="646331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帳號：</a:t>
            </a:r>
            <a:endParaRPr lang="en-US" altLang="zh-TW" sz="1200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3385365" y="2831067"/>
            <a:ext cx="646331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密</a:t>
            </a:r>
            <a:r>
              <a:rPr lang="zh-TW" alt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碼</a:t>
            </a:r>
            <a:r>
              <a:rPr lang="zh-TW" altLang="en-US" sz="1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：</a:t>
            </a:r>
            <a:endParaRPr lang="en-US" altLang="zh-TW" sz="1200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Content"/>
          <p:cNvSpPr/>
          <p:nvPr/>
        </p:nvSpPr>
        <p:spPr>
          <a:xfrm>
            <a:off x="4031389" y="2832521"/>
            <a:ext cx="1278113" cy="2800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34290" rIns="34290" rtlCol="0" anchor="ctr"/>
          <a:lstStyle/>
          <a:p>
            <a:r>
              <a:rPr lang="en-US" sz="9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*******b</a:t>
            </a:r>
            <a:endParaRPr lang="en-US" sz="9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Content"/>
          <p:cNvSpPr/>
          <p:nvPr>
            <p:custDataLst>
              <p:custData r:id="rId7"/>
            </p:custDataLst>
          </p:nvPr>
        </p:nvSpPr>
        <p:spPr>
          <a:xfrm>
            <a:off x="3559280" y="3387631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登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入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sp useBgFill="1">
        <p:nvSpPr>
          <p:cNvPr id="159" name="Content"/>
          <p:cNvSpPr txBox="1">
            <a:spLocks/>
          </p:cNvSpPr>
          <p:nvPr/>
        </p:nvSpPr>
        <p:spPr>
          <a:xfrm>
            <a:off x="4396016" y="4613526"/>
            <a:ext cx="1193854" cy="3488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788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忘記密碼了</a:t>
            </a:r>
            <a:r>
              <a:rPr lang="en-US" altLang="zh-TW" sz="788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?</a:t>
            </a:r>
            <a:endParaRPr lang="en-US" altLang="zh-TW" sz="788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0" name="Content"/>
          <p:cNvSpPr/>
          <p:nvPr>
            <p:custDataLst>
              <p:custData r:id="rId8"/>
            </p:custDataLst>
          </p:nvPr>
        </p:nvSpPr>
        <p:spPr>
          <a:xfrm>
            <a:off x="3563802" y="4021257"/>
            <a:ext cx="1718030" cy="373393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新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賣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家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rPr>
              <a:t>申請</a:t>
            </a:r>
            <a:endParaRPr lang="en-US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sp>
        <p:nvSpPr>
          <p:cNvPr id="79" name="MouseClick"/>
          <p:cNvSpPr/>
          <p:nvPr>
            <p:custDataLst>
              <p:custData r:id="rId9"/>
            </p:custDataLst>
          </p:nvPr>
        </p:nvSpPr>
        <p:spPr>
          <a:xfrm rot="20359169">
            <a:off x="6888836" y="263046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80" name="直線接點 79"/>
          <p:cNvCxnSpPr/>
          <p:nvPr/>
        </p:nvCxnSpPr>
        <p:spPr>
          <a:xfrm flipV="1">
            <a:off x="3251067" y="1750718"/>
            <a:ext cx="658787" cy="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885158" y="1692322"/>
            <a:ext cx="660832" cy="171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25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C -0.02517 0.00046 -0.05121 -0.00069 -0.07587 0.00139 C -0.09444 0.00324 -0.10989 0.00833 -0.12691 0.01157 C -0.1941 0.025 -0.22257 0.04398 -0.26094 0.06806 C -0.27239 0.0831 -0.27864 0.09745 -0.27864 0.1134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1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37" y="1142354"/>
            <a:ext cx="6313428" cy="46800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5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6" name="Group"/>
            <p:cNvGrpSpPr/>
            <p:nvPr>
              <p:custDataLst>
                <p:custData r:id="rId12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DropdownBox"/>
            <p:cNvGrpSpPr/>
            <p:nvPr>
              <p:custDataLst>
                <p:custData r:id="rId13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8" name="DropdownBox"/>
            <p:cNvGrpSpPr/>
            <p:nvPr>
              <p:custDataLst>
                <p:custData r:id="rId15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0" name="HorizontalSplitter"/>
            <p:cNvGrpSpPr/>
            <p:nvPr>
              <p:custDataLst>
                <p:custData r:id="rId7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1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45" name="MousePointer"/>
          <p:cNvSpPr/>
          <p:nvPr>
            <p:custDataLst>
              <p:custData r:id="rId4"/>
            </p:custDataLst>
          </p:nvPr>
        </p:nvSpPr>
        <p:spPr>
          <a:xfrm rot="20359169">
            <a:off x="4283531" y="33051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" name="Table"/>
          <p:cNvGraphicFramePr>
            <a:graphicFrameLocks noGrp="1"/>
          </p:cNvGraphicFramePr>
          <p:nvPr>
            <p:custDataLst>
              <p:custData r:id="rId5"/>
            </p:custDataLst>
            <p:extLst/>
          </p:nvPr>
        </p:nvGraphicFramePr>
        <p:xfrm>
          <a:off x="2843808" y="1412776"/>
          <a:ext cx="4676765" cy="1672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23594"/>
                <a:gridCol w="822791"/>
                <a:gridCol w="822791"/>
                <a:gridCol w="1359216"/>
                <a:gridCol w="1148373"/>
              </a:tblGrid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No.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分店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所在區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地址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電話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大安店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大安區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仁愛路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段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02-27445678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中山店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中山區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中山區長春路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176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號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02-12345521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內湖店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內湖區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內湖區新湖一路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128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巷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38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號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02-25214487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51" name="Content"/>
          <p:cNvSpPr txBox="1"/>
          <p:nvPr>
            <p:custDataLst>
              <p:custData r:id="rId6"/>
            </p:custDataLst>
          </p:nvPr>
        </p:nvSpPr>
        <p:spPr>
          <a:xfrm>
            <a:off x="2796161" y="965316"/>
            <a:ext cx="839736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4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" name="Group"/>
            <p:cNvGrpSpPr/>
            <p:nvPr>
              <p:custDataLst>
                <p:custData r:id="rId13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DropdownBox"/>
            <p:cNvGrpSpPr/>
            <p:nvPr>
              <p:custDataLst>
                <p:custData r:id="rId14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7" name="DropdownBox"/>
            <p:cNvGrpSpPr/>
            <p:nvPr>
              <p:custDataLst>
                <p:custData r:id="rId16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3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72" y="365823"/>
            <a:ext cx="198883" cy="173736"/>
          </a:xfrm>
          <a:prstGeom prst="rect">
            <a:avLst/>
          </a:prstGeom>
        </p:spPr>
      </p:pic>
      <p:sp>
        <p:nvSpPr>
          <p:cNvPr id="95" name="文字方塊 94"/>
          <p:cNvSpPr txBox="1"/>
          <p:nvPr/>
        </p:nvSpPr>
        <p:spPr>
          <a:xfrm>
            <a:off x="7666726" y="365151"/>
            <a:ext cx="6463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會員中心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9" name="HorizontalSplitter"/>
            <p:cNvGrpSpPr/>
            <p:nvPr>
              <p:custDataLst>
                <p:custData r:id="rId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0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1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2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3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sp>
        <p:nvSpPr>
          <p:cNvPr id="45" name="MousePointer"/>
          <p:cNvSpPr/>
          <p:nvPr>
            <p:custDataLst>
              <p:custData r:id="rId4"/>
            </p:custDataLst>
          </p:nvPr>
        </p:nvSpPr>
        <p:spPr>
          <a:xfrm rot="20359169">
            <a:off x="4283531" y="33051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" name="Table"/>
          <p:cNvGraphicFramePr>
            <a:graphicFrameLocks noGrp="1"/>
          </p:cNvGraphicFramePr>
          <p:nvPr>
            <p:custDataLst>
              <p:custData r:id="rId5"/>
            </p:custDataLst>
            <p:extLst/>
          </p:nvPr>
        </p:nvGraphicFramePr>
        <p:xfrm>
          <a:off x="2843808" y="1412776"/>
          <a:ext cx="4676765" cy="1672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23594"/>
                <a:gridCol w="822791"/>
                <a:gridCol w="822791"/>
                <a:gridCol w="1359216"/>
                <a:gridCol w="1148373"/>
              </a:tblGrid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No.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分店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所在區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地址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rgbClr val="000000"/>
                          </a:solidFill>
                        </a:rPr>
                        <a:t>電話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大安店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大安區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仁愛路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段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02-27445678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中山店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中山區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中山區長春路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176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號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02-12345521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09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70C0"/>
                          </a:solidFill>
                        </a:rPr>
                        <a:t>內湖店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內湖區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內湖區新湖一路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128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巷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38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</a:rPr>
                        <a:t>號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</a:rPr>
                        <a:t>02-25214487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8" name="MousePointer"/>
          <p:cNvSpPr/>
          <p:nvPr>
            <p:custDataLst>
              <p:custData r:id="rId6"/>
            </p:custDataLst>
          </p:nvPr>
        </p:nvSpPr>
        <p:spPr>
          <a:xfrm rot="20359169">
            <a:off x="3874173" y="19462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1" name="Content"/>
          <p:cNvSpPr txBox="1"/>
          <p:nvPr>
            <p:custDataLst>
              <p:custData r:id="rId7"/>
            </p:custDataLst>
          </p:nvPr>
        </p:nvSpPr>
        <p:spPr>
          <a:xfrm>
            <a:off x="2796161" y="965316"/>
            <a:ext cx="839736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7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TabGroup"/>
          <p:cNvGrpSpPr/>
          <p:nvPr>
            <p:custDataLst>
              <p:custData r:id="rId3"/>
            </p:custDataLst>
          </p:nvPr>
        </p:nvGrpSpPr>
        <p:grpSpPr>
          <a:xfrm>
            <a:off x="2745384" y="1340768"/>
            <a:ext cx="4818135" cy="4176464"/>
            <a:chOff x="3122272" y="2568667"/>
            <a:chExt cx="3306824" cy="2021412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3122272" y="2687969"/>
              <a:ext cx="3306824" cy="190211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3778576" y="2586178"/>
              <a:ext cx="554003" cy="10179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332579" y="2586178"/>
              <a:ext cx="554003" cy="10179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3160533" y="2568667"/>
              <a:ext cx="618040" cy="119302"/>
              <a:chOff x="3451452" y="2671329"/>
              <a:chExt cx="400033" cy="101788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基本資料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2" name="Content"/>
          <p:cNvSpPr txBox="1"/>
          <p:nvPr>
            <p:custDataLst>
              <p:custData r:id="rId4"/>
            </p:custDataLst>
          </p:nvPr>
        </p:nvSpPr>
        <p:spPr>
          <a:xfrm>
            <a:off x="3214936" y="2052789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店鋪名稱：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Content"/>
          <p:cNvSpPr/>
          <p:nvPr>
            <p:custDataLst>
              <p:custData r:id="rId5"/>
            </p:custDataLst>
          </p:nvPr>
        </p:nvSpPr>
        <p:spPr>
          <a:xfrm>
            <a:off x="4314804" y="205278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拉亞漢堡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/>
          <p:cNvSpPr txBox="1"/>
          <p:nvPr>
            <p:custDataLst>
              <p:custData r:id="rId6"/>
            </p:custDataLst>
          </p:nvPr>
        </p:nvSpPr>
        <p:spPr>
          <a:xfrm>
            <a:off x="3522711" y="2411291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電話：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Content"/>
          <p:cNvSpPr/>
          <p:nvPr>
            <p:custDataLst>
              <p:custData r:id="rId7"/>
            </p:custDataLst>
          </p:nvPr>
        </p:nvSpPr>
        <p:spPr>
          <a:xfrm>
            <a:off x="4314804" y="241352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TW" sz="1200" dirty="0" smtClean="0">
                <a:latin typeface="Segoe UI" pitchFamily="34" charset="0"/>
                <a:cs typeface="Segoe UI" pitchFamily="34" charset="0"/>
              </a:rPr>
              <a:t>123456789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/>
          <p:cNvSpPr txBox="1"/>
          <p:nvPr>
            <p:custDataLst>
              <p:custData r:id="rId8"/>
            </p:custDataLst>
          </p:nvPr>
        </p:nvSpPr>
        <p:spPr>
          <a:xfrm>
            <a:off x="3214935" y="2801077"/>
            <a:ext cx="954107" cy="230832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所在地區：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DropdownBox"/>
          <p:cNvGrpSpPr/>
          <p:nvPr>
            <p:custDataLst>
              <p:custData r:id="rId9"/>
            </p:custDataLst>
          </p:nvPr>
        </p:nvGrpSpPr>
        <p:grpSpPr>
          <a:xfrm>
            <a:off x="4314804" y="2803309"/>
            <a:ext cx="1097652" cy="228600"/>
            <a:chOff x="4016824" y="3329200"/>
            <a:chExt cx="1097652" cy="228600"/>
          </a:xfrm>
        </p:grpSpPr>
        <p:sp>
          <p:nvSpPr>
            <p:cNvPr id="7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台北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市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10"/>
            </p:custDataLst>
          </p:nvPr>
        </p:nvGrpSpPr>
        <p:grpSpPr>
          <a:xfrm>
            <a:off x="5634149" y="2814392"/>
            <a:ext cx="1097652" cy="228600"/>
            <a:chOff x="4016824" y="3329200"/>
            <a:chExt cx="1097652" cy="228600"/>
          </a:xfrm>
        </p:grpSpPr>
        <p:sp>
          <p:nvSpPr>
            <p:cNvPr id="8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大安區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87" name="Content"/>
          <p:cNvSpPr txBox="1"/>
          <p:nvPr>
            <p:custDataLst>
              <p:custData r:id="rId11"/>
            </p:custDataLst>
          </p:nvPr>
        </p:nvSpPr>
        <p:spPr>
          <a:xfrm>
            <a:off x="3522712" y="31981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地址：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/>
          <p:nvPr>
            <p:custDataLst>
              <p:custData r:id="rId12"/>
            </p:custDataLst>
          </p:nvPr>
        </p:nvSpPr>
        <p:spPr>
          <a:xfrm>
            <a:off x="4314804" y="322778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浦城街</a:t>
            </a:r>
            <a:r>
              <a:rPr lang="en-US" altLang="zh-TW" sz="1200" dirty="0">
                <a:latin typeface="Segoe UI" pitchFamily="34" charset="0"/>
                <a:cs typeface="Segoe UI" pitchFamily="34" charset="0"/>
              </a:rPr>
              <a:t>24-1</a:t>
            </a:r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號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13"/>
            </p:custDataLst>
          </p:nvPr>
        </p:nvSpPr>
        <p:spPr>
          <a:xfrm>
            <a:off x="3522710" y="3627203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照片：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/>
          <p:nvPr>
            <p:custDataLst>
              <p:custData r:id="rId14"/>
            </p:custDataLst>
          </p:nvPr>
        </p:nvSpPr>
        <p:spPr>
          <a:xfrm>
            <a:off x="4302383" y="362720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/>
          <p:cNvSpPr/>
          <p:nvPr>
            <p:custDataLst>
              <p:custData r:id="rId15"/>
            </p:custDataLst>
          </p:nvPr>
        </p:nvSpPr>
        <p:spPr>
          <a:xfrm>
            <a:off x="5717000" y="3627203"/>
            <a:ext cx="819490" cy="23267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新增照片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7" name="圖片 96" descr="69185284.jp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362548" y="4005064"/>
            <a:ext cx="1262633" cy="1262633"/>
          </a:xfrm>
          <a:prstGeom prst="rect">
            <a:avLst/>
          </a:prstGeom>
        </p:spPr>
      </p:pic>
      <p:sp>
        <p:nvSpPr>
          <p:cNvPr id="98" name="文字方塊 97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ab3"/>
          <p:cNvSpPr txBox="1">
            <a:spLocks/>
          </p:cNvSpPr>
          <p:nvPr/>
        </p:nvSpPr>
        <p:spPr>
          <a:xfrm>
            <a:off x="5313401" y="1376948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Content"/>
          <p:cNvSpPr txBox="1"/>
          <p:nvPr>
            <p:custDataLst>
              <p:custData r:id="rId16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2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TabGroup"/>
          <p:cNvGrpSpPr/>
          <p:nvPr>
            <p:custDataLst>
              <p:custData r:id="rId3"/>
            </p:custDataLst>
          </p:nvPr>
        </p:nvGrpSpPr>
        <p:grpSpPr>
          <a:xfrm>
            <a:off x="2745384" y="1340768"/>
            <a:ext cx="4818135" cy="4176464"/>
            <a:chOff x="3122272" y="2568667"/>
            <a:chExt cx="3306824" cy="2021412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3122272" y="2687969"/>
              <a:ext cx="3306824" cy="190211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3778576" y="2586178"/>
              <a:ext cx="554003" cy="10179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332579" y="2586178"/>
              <a:ext cx="554003" cy="10179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3160533" y="2568667"/>
              <a:ext cx="618040" cy="119302"/>
              <a:chOff x="3451452" y="2671329"/>
              <a:chExt cx="400033" cy="101788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基本資料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2" name="Content"/>
          <p:cNvSpPr txBox="1"/>
          <p:nvPr>
            <p:custDataLst>
              <p:custData r:id="rId4"/>
            </p:custDataLst>
          </p:nvPr>
        </p:nvSpPr>
        <p:spPr>
          <a:xfrm>
            <a:off x="3214936" y="2052789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店鋪名稱：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Content"/>
          <p:cNvSpPr/>
          <p:nvPr>
            <p:custDataLst>
              <p:custData r:id="rId5"/>
            </p:custDataLst>
          </p:nvPr>
        </p:nvSpPr>
        <p:spPr>
          <a:xfrm>
            <a:off x="4314804" y="205278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拉亞漢堡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/>
          <p:cNvSpPr txBox="1"/>
          <p:nvPr>
            <p:custDataLst>
              <p:custData r:id="rId6"/>
            </p:custDataLst>
          </p:nvPr>
        </p:nvSpPr>
        <p:spPr>
          <a:xfrm>
            <a:off x="3522711" y="2411291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電話：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Content"/>
          <p:cNvSpPr/>
          <p:nvPr>
            <p:custDataLst>
              <p:custData r:id="rId7"/>
            </p:custDataLst>
          </p:nvPr>
        </p:nvSpPr>
        <p:spPr>
          <a:xfrm>
            <a:off x="4314804" y="241352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TW" sz="1200" dirty="0" smtClean="0">
                <a:latin typeface="Segoe UI" pitchFamily="34" charset="0"/>
                <a:cs typeface="Segoe UI" pitchFamily="34" charset="0"/>
              </a:rPr>
              <a:t>123456789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/>
          <p:cNvSpPr txBox="1"/>
          <p:nvPr>
            <p:custDataLst>
              <p:custData r:id="rId8"/>
            </p:custDataLst>
          </p:nvPr>
        </p:nvSpPr>
        <p:spPr>
          <a:xfrm>
            <a:off x="3214935" y="2801077"/>
            <a:ext cx="954107" cy="230832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所在地區：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DropdownBox"/>
          <p:cNvGrpSpPr/>
          <p:nvPr>
            <p:custDataLst>
              <p:custData r:id="rId9"/>
            </p:custDataLst>
          </p:nvPr>
        </p:nvGrpSpPr>
        <p:grpSpPr>
          <a:xfrm>
            <a:off x="4314804" y="2803309"/>
            <a:ext cx="1097652" cy="228600"/>
            <a:chOff x="4016824" y="3329200"/>
            <a:chExt cx="1097652" cy="228600"/>
          </a:xfrm>
        </p:grpSpPr>
        <p:sp>
          <p:nvSpPr>
            <p:cNvPr id="7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台北</a:t>
              </a:r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市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10"/>
            </p:custDataLst>
          </p:nvPr>
        </p:nvGrpSpPr>
        <p:grpSpPr>
          <a:xfrm>
            <a:off x="5634149" y="2814392"/>
            <a:ext cx="1097652" cy="228600"/>
            <a:chOff x="4016824" y="3329200"/>
            <a:chExt cx="1097652" cy="228600"/>
          </a:xfrm>
        </p:grpSpPr>
        <p:sp>
          <p:nvSpPr>
            <p:cNvPr id="8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大安區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87" name="Content"/>
          <p:cNvSpPr txBox="1"/>
          <p:nvPr>
            <p:custDataLst>
              <p:custData r:id="rId11"/>
            </p:custDataLst>
          </p:nvPr>
        </p:nvSpPr>
        <p:spPr>
          <a:xfrm>
            <a:off x="3522712" y="31981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地址：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/>
          <p:nvPr>
            <p:custDataLst>
              <p:custData r:id="rId12"/>
            </p:custDataLst>
          </p:nvPr>
        </p:nvSpPr>
        <p:spPr>
          <a:xfrm>
            <a:off x="4314804" y="322778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浦城街</a:t>
            </a:r>
            <a:r>
              <a:rPr lang="en-US" altLang="zh-TW" sz="1200" dirty="0">
                <a:latin typeface="Segoe UI" pitchFamily="34" charset="0"/>
                <a:cs typeface="Segoe UI" pitchFamily="34" charset="0"/>
              </a:rPr>
              <a:t>24-1</a:t>
            </a:r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號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13"/>
            </p:custDataLst>
          </p:nvPr>
        </p:nvSpPr>
        <p:spPr>
          <a:xfrm>
            <a:off x="3522710" y="3627203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照片：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/>
          <p:nvPr>
            <p:custDataLst>
              <p:custData r:id="rId14"/>
            </p:custDataLst>
          </p:nvPr>
        </p:nvSpPr>
        <p:spPr>
          <a:xfrm>
            <a:off x="4302383" y="3627203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/>
          <p:cNvSpPr/>
          <p:nvPr>
            <p:custDataLst>
              <p:custData r:id="rId15"/>
            </p:custDataLst>
          </p:nvPr>
        </p:nvSpPr>
        <p:spPr>
          <a:xfrm>
            <a:off x="5717000" y="3627203"/>
            <a:ext cx="819490" cy="23267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新增照片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7" name="圖片 96" descr="69185284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362548" y="4005064"/>
            <a:ext cx="1262633" cy="1262633"/>
          </a:xfrm>
          <a:prstGeom prst="rect">
            <a:avLst/>
          </a:prstGeom>
        </p:spPr>
      </p:pic>
      <p:sp>
        <p:nvSpPr>
          <p:cNvPr id="98" name="MousePointer"/>
          <p:cNvSpPr/>
          <p:nvPr>
            <p:custDataLst>
              <p:custData r:id="rId16"/>
            </p:custDataLst>
          </p:nvPr>
        </p:nvSpPr>
        <p:spPr>
          <a:xfrm rot="20359169">
            <a:off x="4045537" y="151556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ab3"/>
          <p:cNvSpPr txBox="1">
            <a:spLocks/>
          </p:cNvSpPr>
          <p:nvPr/>
        </p:nvSpPr>
        <p:spPr>
          <a:xfrm>
            <a:off x="5313401" y="1376948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Content"/>
          <p:cNvSpPr txBox="1"/>
          <p:nvPr>
            <p:custDataLst>
              <p:custData r:id="rId1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ab3"/>
          <p:cNvSpPr txBox="1">
            <a:spLocks/>
          </p:cNvSpPr>
          <p:nvPr/>
        </p:nvSpPr>
        <p:spPr>
          <a:xfrm>
            <a:off x="5313401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5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56" name="圖片 55" descr="part_33877_706920_45051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64774" y="2052000"/>
            <a:ext cx="308571" cy="288000"/>
          </a:xfrm>
          <a:prstGeom prst="rect">
            <a:avLst/>
          </a:prstGeom>
        </p:spPr>
      </p:pic>
      <p:pic>
        <p:nvPicPr>
          <p:cNvPr id="58" name="圖片 57" descr="part_33878_940530_07765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59" name="圖片 58" descr="part_33879_5424505_45482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60" name="圖片 59" descr="part_33875_7939487_47448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61" name="圖片 60" descr="part_33870_8055068_5157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62" name="圖片 61" descr="part_33868_7362671_51720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2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7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5" name="Slider"/>
            <p:cNvSpPr>
              <a:spLocks/>
            </p:cNvSpPr>
            <p:nvPr/>
          </p:nvSpPr>
          <p:spPr>
            <a:xfrm>
              <a:off x="4496658" y="1842086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6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7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Content"/>
          <p:cNvSpPr txBox="1"/>
          <p:nvPr>
            <p:custDataLst>
              <p:custData r:id="rId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ab3"/>
          <p:cNvSpPr txBox="1">
            <a:spLocks/>
          </p:cNvSpPr>
          <p:nvPr/>
        </p:nvSpPr>
        <p:spPr>
          <a:xfrm>
            <a:off x="5313401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5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56" name="圖片 55" descr="part_33877_706920_45051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64774" y="2052000"/>
            <a:ext cx="308571" cy="288000"/>
          </a:xfrm>
          <a:prstGeom prst="rect">
            <a:avLst/>
          </a:prstGeom>
        </p:spPr>
      </p:pic>
      <p:pic>
        <p:nvPicPr>
          <p:cNvPr id="58" name="圖片 57" descr="part_33878_940530_07765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59" name="圖片 58" descr="part_33879_5424505_45482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60" name="圖片 59" descr="part_33875_7939487_4744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61" name="圖片 60" descr="part_33870_8055068_51578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62" name="圖片 61" descr="part_33868_7362671_51720.png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40" name="MousePointer"/>
          <p:cNvSpPr/>
          <p:nvPr>
            <p:custDataLst>
              <p:custData r:id="rId5"/>
            </p:custDataLst>
          </p:nvPr>
        </p:nvSpPr>
        <p:spPr>
          <a:xfrm rot="20359169">
            <a:off x="6843120" y="355504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65" name="Content"/>
          <p:cNvSpPr/>
          <p:nvPr>
            <p:custDataLst>
              <p:custData r:id="rId6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7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67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68" name="Slider"/>
            <p:cNvSpPr>
              <a:spLocks/>
            </p:cNvSpPr>
            <p:nvPr/>
          </p:nvSpPr>
          <p:spPr>
            <a:xfrm>
              <a:off x="4496658" y="1842086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7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Content"/>
          <p:cNvSpPr txBox="1"/>
          <p:nvPr>
            <p:custDataLst>
              <p:custData r:id="rId8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>團隊介紹</a:t>
            </a:r>
            <a:endParaRPr lang="zh-TW" altLang="en-US" dirty="0">
              <a:latin typeface="文鼎特毛楷" panose="020B0609010101010101" pitchFamily="49" charset="-120"/>
              <a:ea typeface="文鼎特毛楷" panose="020B0609010101010101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9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2" name="圖片 41" descr="part_33877_706920_45051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64774" y="2052000"/>
            <a:ext cx="308571" cy="288000"/>
          </a:xfrm>
          <a:prstGeom prst="rect">
            <a:avLst/>
          </a:prstGeom>
        </p:spPr>
      </p:pic>
      <p:pic>
        <p:nvPicPr>
          <p:cNvPr id="43" name="圖片 42" descr="part_33878_940530_07765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44" name="圖片 43" descr="part_33879_5424505_45482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45" name="圖片 44" descr="part_33875_7939487_47448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49" name="圖片 48" descr="part_33870_8055068_5157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52" name="圖片 51" descr="part_33868_7362671_51720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4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6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58" name="Slider"/>
            <p:cNvSpPr>
              <a:spLocks/>
            </p:cNvSpPr>
            <p:nvPr/>
          </p:nvSpPr>
          <p:spPr>
            <a:xfrm>
              <a:off x="4496658" y="1842086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5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Content"/>
          <p:cNvSpPr txBox="1"/>
          <p:nvPr>
            <p:custDataLst>
              <p:custData r:id="rId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2" name="圖片 41" descr="part_33877_706920_45051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64774" y="2052000"/>
            <a:ext cx="308571" cy="288000"/>
          </a:xfrm>
          <a:prstGeom prst="rect">
            <a:avLst/>
          </a:prstGeom>
        </p:spPr>
      </p:pic>
      <p:pic>
        <p:nvPicPr>
          <p:cNvPr id="43" name="圖片 42" descr="part_33878_940530_07765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44" name="圖片 43" descr="part_33879_5424505_45482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45" name="圖片 44" descr="part_33875_7939487_4744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49" name="圖片 48" descr="part_33870_8055068_51578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52" name="圖片 51" descr="part_33868_7362671_51720.png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4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6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58" name="Slider"/>
            <p:cNvSpPr>
              <a:spLocks/>
            </p:cNvSpPr>
            <p:nvPr/>
          </p:nvSpPr>
          <p:spPr>
            <a:xfrm>
              <a:off x="4496658" y="1842086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5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MousePointer"/>
          <p:cNvSpPr/>
          <p:nvPr>
            <p:custDataLst>
              <p:custData r:id="rId7"/>
            </p:custDataLst>
          </p:nvPr>
        </p:nvSpPr>
        <p:spPr>
          <a:xfrm rot="20359169">
            <a:off x="6858673" y="54133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61" name="Content"/>
          <p:cNvSpPr txBox="1"/>
          <p:nvPr>
            <p:custDataLst>
              <p:custData r:id="rId8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2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Content"/>
          <p:cNvSpPr txBox="1"/>
          <p:nvPr>
            <p:custDataLst>
              <p:custData r:id="rId4"/>
            </p:custDataLst>
          </p:nvPr>
        </p:nvSpPr>
        <p:spPr>
          <a:xfrm>
            <a:off x="3704335" y="18773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Content"/>
          <p:cNvSpPr txBox="1"/>
          <p:nvPr>
            <p:custDataLst>
              <p:custData r:id="rId5"/>
            </p:custDataLst>
          </p:nvPr>
        </p:nvSpPr>
        <p:spPr>
          <a:xfrm>
            <a:off x="3396559" y="2284884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餐點名稱：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Content"/>
          <p:cNvSpPr txBox="1"/>
          <p:nvPr>
            <p:custDataLst>
              <p:custData r:id="rId6"/>
            </p:custDataLst>
          </p:nvPr>
        </p:nvSpPr>
        <p:spPr>
          <a:xfrm>
            <a:off x="4403646" y="18773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ontent"/>
          <p:cNvSpPr/>
          <p:nvPr>
            <p:custDataLst>
              <p:custData r:id="rId7"/>
            </p:custDataLst>
          </p:nvPr>
        </p:nvSpPr>
        <p:spPr>
          <a:xfrm>
            <a:off x="4406448" y="228488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/>
          <p:cNvSpPr txBox="1"/>
          <p:nvPr>
            <p:custDataLst>
              <p:custData r:id="rId8"/>
            </p:custDataLst>
          </p:nvPr>
        </p:nvSpPr>
        <p:spPr>
          <a:xfrm>
            <a:off x="3396559" y="2667000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餐點價格：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Content"/>
          <p:cNvSpPr/>
          <p:nvPr>
            <p:custDataLst>
              <p:custData r:id="rId9"/>
            </p:custDataLst>
          </p:nvPr>
        </p:nvSpPr>
        <p:spPr>
          <a:xfrm>
            <a:off x="4403646" y="266700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/>
          <p:cNvSpPr txBox="1"/>
          <p:nvPr>
            <p:custDataLst>
              <p:custData r:id="rId10"/>
            </p:custDataLst>
          </p:nvPr>
        </p:nvSpPr>
        <p:spPr>
          <a:xfrm>
            <a:off x="3396559" y="3068535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餐點類別：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DropdownBox"/>
          <p:cNvGrpSpPr/>
          <p:nvPr>
            <p:custDataLst>
              <p:custData r:id="rId11"/>
            </p:custDataLst>
          </p:nvPr>
        </p:nvGrpSpPr>
        <p:grpSpPr>
          <a:xfrm>
            <a:off x="4391473" y="3070767"/>
            <a:ext cx="1097652" cy="228600"/>
            <a:chOff x="4016824" y="3329200"/>
            <a:chExt cx="1097652" cy="228600"/>
          </a:xfrm>
        </p:grpSpPr>
        <p:sp>
          <p:nvSpPr>
            <p:cNvPr id="7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請選擇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3" name="Content"/>
          <p:cNvSpPr txBox="1"/>
          <p:nvPr>
            <p:custDataLst>
              <p:custData r:id="rId12"/>
            </p:custDataLst>
          </p:nvPr>
        </p:nvSpPr>
        <p:spPr>
          <a:xfrm>
            <a:off x="3396559" y="3502968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餐點圖片：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Content"/>
          <p:cNvSpPr/>
          <p:nvPr>
            <p:custDataLst>
              <p:custData r:id="rId13"/>
            </p:custDataLst>
          </p:nvPr>
        </p:nvSpPr>
        <p:spPr>
          <a:xfrm>
            <a:off x="4403646" y="3517900"/>
            <a:ext cx="1071423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/>
          <p:nvPr>
            <p:custDataLst>
              <p:custData r:id="rId14"/>
            </p:custDataLst>
          </p:nvPr>
        </p:nvSpPr>
        <p:spPr>
          <a:xfrm>
            <a:off x="5682403" y="3543300"/>
            <a:ext cx="885241" cy="24574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上傳圖片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15"/>
            </p:custDataLst>
          </p:nvPr>
        </p:nvSpPr>
        <p:spPr>
          <a:xfrm>
            <a:off x="6567644" y="5105400"/>
            <a:ext cx="700143" cy="2794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/>
          <p:cNvSpPr/>
          <p:nvPr>
            <p:custDataLst>
              <p:custData r:id="rId16"/>
            </p:custDataLst>
          </p:nvPr>
        </p:nvSpPr>
        <p:spPr>
          <a:xfrm>
            <a:off x="5682403" y="5105400"/>
            <a:ext cx="598663" cy="2794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取消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/>
          <p:cNvSpPr txBox="1"/>
          <p:nvPr>
            <p:custDataLst>
              <p:custData r:id="rId1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3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Content"/>
          <p:cNvSpPr txBox="1"/>
          <p:nvPr>
            <p:custDataLst>
              <p:custData r:id="rId4"/>
            </p:custDataLst>
          </p:nvPr>
        </p:nvSpPr>
        <p:spPr>
          <a:xfrm>
            <a:off x="3704335" y="18773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Content"/>
          <p:cNvSpPr txBox="1"/>
          <p:nvPr>
            <p:custDataLst>
              <p:custData r:id="rId5"/>
            </p:custDataLst>
          </p:nvPr>
        </p:nvSpPr>
        <p:spPr>
          <a:xfrm>
            <a:off x="3396559" y="2284884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餐點名稱：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Content"/>
          <p:cNvSpPr txBox="1"/>
          <p:nvPr>
            <p:custDataLst>
              <p:custData r:id="rId6"/>
            </p:custDataLst>
          </p:nvPr>
        </p:nvSpPr>
        <p:spPr>
          <a:xfrm>
            <a:off x="4403646" y="1877368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Content"/>
          <p:cNvSpPr/>
          <p:nvPr>
            <p:custDataLst>
              <p:custData r:id="rId7"/>
            </p:custDataLst>
          </p:nvPr>
        </p:nvSpPr>
        <p:spPr>
          <a:xfrm>
            <a:off x="4406448" y="228488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生喇牙漢堡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"/>
          <p:cNvSpPr txBox="1"/>
          <p:nvPr>
            <p:custDataLst>
              <p:custData r:id="rId8"/>
            </p:custDataLst>
          </p:nvPr>
        </p:nvSpPr>
        <p:spPr>
          <a:xfrm>
            <a:off x="3396559" y="2667000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餐點價格：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Content"/>
          <p:cNvSpPr/>
          <p:nvPr>
            <p:custDataLst>
              <p:custData r:id="rId9"/>
            </p:custDataLst>
          </p:nvPr>
        </p:nvSpPr>
        <p:spPr>
          <a:xfrm>
            <a:off x="4403646" y="266700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90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/>
          <p:cNvSpPr txBox="1"/>
          <p:nvPr>
            <p:custDataLst>
              <p:custData r:id="rId10"/>
            </p:custDataLst>
          </p:nvPr>
        </p:nvSpPr>
        <p:spPr>
          <a:xfrm>
            <a:off x="3396559" y="3068535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餐點類別：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DropdownBox"/>
          <p:cNvGrpSpPr/>
          <p:nvPr>
            <p:custDataLst>
              <p:custData r:id="rId11"/>
            </p:custDataLst>
          </p:nvPr>
        </p:nvGrpSpPr>
        <p:grpSpPr>
          <a:xfrm>
            <a:off x="4391473" y="3070767"/>
            <a:ext cx="1097652" cy="228600"/>
            <a:chOff x="4016824" y="3329200"/>
            <a:chExt cx="1097652" cy="228600"/>
          </a:xfrm>
        </p:grpSpPr>
        <p:sp>
          <p:nvSpPr>
            <p:cNvPr id="7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漢堡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3" name="Content"/>
          <p:cNvSpPr txBox="1"/>
          <p:nvPr>
            <p:custDataLst>
              <p:custData r:id="rId12"/>
            </p:custDataLst>
          </p:nvPr>
        </p:nvSpPr>
        <p:spPr>
          <a:xfrm>
            <a:off x="3396559" y="3502968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餐點圖片：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Content"/>
          <p:cNvSpPr/>
          <p:nvPr>
            <p:custDataLst>
              <p:custData r:id="rId13"/>
            </p:custDataLst>
          </p:nvPr>
        </p:nvSpPr>
        <p:spPr>
          <a:xfrm>
            <a:off x="4403646" y="3517900"/>
            <a:ext cx="1071423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/>
          <p:nvPr>
            <p:custDataLst>
              <p:custData r:id="rId14"/>
            </p:custDataLst>
          </p:nvPr>
        </p:nvSpPr>
        <p:spPr>
          <a:xfrm>
            <a:off x="5682403" y="3543300"/>
            <a:ext cx="885241" cy="24574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上傳圖片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15"/>
            </p:custDataLst>
          </p:nvPr>
        </p:nvSpPr>
        <p:spPr>
          <a:xfrm>
            <a:off x="6567644" y="5105400"/>
            <a:ext cx="700143" cy="2794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/>
          <p:cNvSpPr/>
          <p:nvPr>
            <p:custDataLst>
              <p:custData r:id="rId16"/>
            </p:custDataLst>
          </p:nvPr>
        </p:nvSpPr>
        <p:spPr>
          <a:xfrm>
            <a:off x="5682403" y="5105400"/>
            <a:ext cx="598663" cy="2794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取消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MouseClick"/>
          <p:cNvSpPr/>
          <p:nvPr>
            <p:custDataLst>
              <p:custData r:id="rId17"/>
            </p:custDataLst>
          </p:nvPr>
        </p:nvSpPr>
        <p:spPr>
          <a:xfrm rot="20359169">
            <a:off x="6922173" y="52736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7" name="Content"/>
          <p:cNvSpPr txBox="1"/>
          <p:nvPr>
            <p:custDataLst>
              <p:custData r:id="rId18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C 0.01024 -0.00069 0.02083 0.00093 0.0309 -0.00231 C 0.03854 -0.00486 0.04479 -0.01203 0.05174 -0.01689 C 0.07917 -0.03611 0.0908 -0.06365 0.10642 -0.09814 C 0.11111 -0.1199 0.11372 -0.14074 0.11372 -0.16342 " pathEditMode="relative" ptsTypes="ffff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桃木燻雞堡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2" name="圖片 41" descr="part_33877_706920_45051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64774" y="2052000"/>
            <a:ext cx="308571" cy="288000"/>
          </a:xfrm>
          <a:prstGeom prst="rect">
            <a:avLst/>
          </a:prstGeom>
        </p:spPr>
      </p:pic>
      <p:pic>
        <p:nvPicPr>
          <p:cNvPr id="43" name="圖片 42" descr="part_33878_940530_07765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44" name="圖片 43" descr="part_33879_5424505_45482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45" name="圖片 44" descr="part_33875_7939487_4744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49" name="圖片 48" descr="part_33870_8055068_51578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52" name="圖片 51" descr="part_33868_7362671_51720.png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4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6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58" name="Slider"/>
            <p:cNvSpPr>
              <a:spLocks/>
            </p:cNvSpPr>
            <p:nvPr/>
          </p:nvSpPr>
          <p:spPr>
            <a:xfrm>
              <a:off x="4496658" y="1842086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5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MousePointer"/>
          <p:cNvSpPr/>
          <p:nvPr>
            <p:custDataLst>
              <p:custData r:id="rId7"/>
            </p:custDataLst>
          </p:nvPr>
        </p:nvSpPr>
        <p:spPr>
          <a:xfrm rot="20359169">
            <a:off x="7442873" y="24542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61" name="Content"/>
          <p:cNvSpPr txBox="1"/>
          <p:nvPr>
            <p:custDataLst>
              <p:custData r:id="rId8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9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1928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生喇牙漢堡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3" name="圖片 42" descr="part_33878_940530_07765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44" name="圖片 43" descr="part_33879_5424505_45482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45" name="圖片 44" descr="part_33875_7939487_47448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49" name="圖片 48" descr="part_33870_8055068_51578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52" name="圖片 51" descr="part_33868_7362671_51720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4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6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58" name="Slider"/>
            <p:cNvSpPr>
              <a:spLocks/>
            </p:cNvSpPr>
            <p:nvPr/>
          </p:nvSpPr>
          <p:spPr>
            <a:xfrm>
              <a:off x="4496658" y="4582108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5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Content"/>
          <p:cNvSpPr txBox="1"/>
          <p:nvPr>
            <p:custDataLst>
              <p:custData r:id="rId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2"/>
          <p:cNvGrpSpPr/>
          <p:nvPr>
            <p:custDataLst>
              <p:custData r:id="rId3"/>
            </p:custDataLst>
          </p:nvPr>
        </p:nvGrpSpPr>
        <p:grpSpPr>
          <a:xfrm>
            <a:off x="2730764" y="1346046"/>
            <a:ext cx="4832756" cy="4171185"/>
            <a:chOff x="2730764" y="1346046"/>
            <a:chExt cx="4832756" cy="4171185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2730764" y="1592536"/>
              <a:ext cx="4832756" cy="392469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7" name="Tab3"/>
            <p:cNvSpPr txBox="1">
              <a:spLocks/>
            </p:cNvSpPr>
            <p:nvPr/>
          </p:nvSpPr>
          <p:spPr>
            <a:xfrm>
              <a:off x="2796160" y="1382223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ab2"/>
            <p:cNvSpPr txBox="1">
              <a:spLocks/>
            </p:cNvSpPr>
            <p:nvPr/>
          </p:nvSpPr>
          <p:spPr>
            <a:xfrm>
              <a:off x="4510800" y="1378800"/>
              <a:ext cx="807198" cy="2103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營業時間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群組 1"/>
            <p:cNvGrpSpPr/>
            <p:nvPr/>
          </p:nvGrpSpPr>
          <p:grpSpPr>
            <a:xfrm>
              <a:off x="3603358" y="1346046"/>
              <a:ext cx="900501" cy="745270"/>
              <a:chOff x="3603358" y="1346046"/>
              <a:chExt cx="900501" cy="745270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603358" y="1346046"/>
                <a:ext cx="900501" cy="24649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613007" y="2091316"/>
                <a:ext cx="88120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53" name="文字方塊 52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ab3"/>
          <p:cNvSpPr txBox="1">
            <a:spLocks/>
          </p:cNvSpPr>
          <p:nvPr/>
        </p:nvSpPr>
        <p:spPr>
          <a:xfrm>
            <a:off x="5317998" y="1382226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訂單管理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1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71762" y="1762717"/>
          <a:ext cx="4474295" cy="34652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43708"/>
                <a:gridCol w="680466"/>
                <a:gridCol w="1224136"/>
                <a:gridCol w="720080"/>
                <a:gridCol w="720080"/>
                <a:gridCol w="685825"/>
              </a:tblGrid>
              <a:tr h="283541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餐點圖片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餐點名稱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餐點價格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餐點類別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餐點狀態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海鮮沙拉堡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381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厚切豬排堡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鮭魚莎莎堡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395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總匯三明治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$50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978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生魚片三明治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$70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三明治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altLang="zh-TW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367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培根牛肉堡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226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卡拉雞腿堡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778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莎莎椒麻嫩雞堡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$65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$20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蛋餅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132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柳橙汁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$30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飲料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已售完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9248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1928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生喇牙漢堡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$90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漢堡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70C0"/>
                          </a:solidFill>
                        </a:rPr>
                        <a:t>販售中</a:t>
                      </a:r>
                      <a:endParaRPr lang="en-US" sz="1100" dirty="0">
                        <a:solidFill>
                          <a:srgbClr val="0070C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3" name="圖片 42" descr="part_33878_940530_07765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49072" y="2340000"/>
            <a:ext cx="308571" cy="288000"/>
          </a:xfrm>
          <a:prstGeom prst="rect">
            <a:avLst/>
          </a:prstGeom>
        </p:spPr>
      </p:pic>
      <p:pic>
        <p:nvPicPr>
          <p:cNvPr id="44" name="圖片 43" descr="part_33879_5424505_45482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90828" y="2628000"/>
            <a:ext cx="308571" cy="288000"/>
          </a:xfrm>
          <a:prstGeom prst="rect">
            <a:avLst/>
          </a:prstGeom>
        </p:spPr>
      </p:pic>
      <p:pic>
        <p:nvPicPr>
          <p:cNvPr id="45" name="圖片 44" descr="part_33875_7939487_47448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91277" y="4051934"/>
            <a:ext cx="308122" cy="288000"/>
          </a:xfrm>
          <a:prstGeom prst="rect">
            <a:avLst/>
          </a:prstGeom>
        </p:spPr>
      </p:pic>
      <p:pic>
        <p:nvPicPr>
          <p:cNvPr id="49" name="圖片 48" descr="part_33870_8055068_51578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49072" y="4339934"/>
            <a:ext cx="308122" cy="288000"/>
          </a:xfrm>
          <a:prstGeom prst="rect">
            <a:avLst/>
          </a:prstGeom>
        </p:spPr>
      </p:pic>
      <p:pic>
        <p:nvPicPr>
          <p:cNvPr id="52" name="圖片 51" descr="part_33868_7362671_51720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49072" y="4627934"/>
            <a:ext cx="308122" cy="288000"/>
          </a:xfrm>
          <a:prstGeom prst="rect">
            <a:avLst/>
          </a:prstGeom>
        </p:spPr>
      </p:pic>
      <p:sp>
        <p:nvSpPr>
          <p:cNvPr id="54" name="Content"/>
          <p:cNvSpPr/>
          <p:nvPr>
            <p:custDataLst>
              <p:custData r:id="rId5"/>
            </p:custDataLst>
          </p:nvPr>
        </p:nvSpPr>
        <p:spPr>
          <a:xfrm>
            <a:off x="6404673" y="5288631"/>
            <a:ext cx="94138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新增餐點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" name="ScrollbarVertical"/>
          <p:cNvGrpSpPr/>
          <p:nvPr>
            <p:custDataLst>
              <p:custData r:id="rId6"/>
            </p:custDataLst>
          </p:nvPr>
        </p:nvGrpSpPr>
        <p:grpSpPr>
          <a:xfrm flipH="1">
            <a:off x="7346057" y="2052000"/>
            <a:ext cx="104480" cy="3175986"/>
            <a:chOff x="4496658" y="1543109"/>
            <a:chExt cx="147991" cy="3562289"/>
          </a:xfrm>
        </p:grpSpPr>
        <p:sp>
          <p:nvSpPr>
            <p:cNvPr id="56" name="Background"/>
            <p:cNvSpPr>
              <a:spLocks/>
            </p:cNvSpPr>
            <p:nvPr/>
          </p:nvSpPr>
          <p:spPr>
            <a:xfrm>
              <a:off x="4496658" y="1543109"/>
              <a:ext cx="147991" cy="356228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58" name="Slider"/>
            <p:cNvSpPr>
              <a:spLocks/>
            </p:cNvSpPr>
            <p:nvPr/>
          </p:nvSpPr>
          <p:spPr>
            <a:xfrm>
              <a:off x="4496658" y="4582108"/>
              <a:ext cx="147991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59" name="UpArrow"/>
            <p:cNvSpPr>
              <a:spLocks/>
            </p:cNvSpPr>
            <p:nvPr/>
          </p:nvSpPr>
          <p:spPr>
            <a:xfrm>
              <a:off x="4539206" y="1596052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Arrow"/>
            <p:cNvSpPr>
              <a:spLocks/>
            </p:cNvSpPr>
            <p:nvPr/>
          </p:nvSpPr>
          <p:spPr>
            <a:xfrm rot="10800000">
              <a:off x="4539206" y="4943447"/>
              <a:ext cx="64007" cy="116395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MousePointer"/>
          <p:cNvSpPr/>
          <p:nvPr>
            <p:custDataLst>
              <p:custData r:id="rId7"/>
            </p:custDataLst>
          </p:nvPr>
        </p:nvSpPr>
        <p:spPr>
          <a:xfrm rot="20359169">
            <a:off x="4865024" y="145816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61" name="Content"/>
          <p:cNvSpPr txBox="1"/>
          <p:nvPr>
            <p:custDataLst>
              <p:custData r:id="rId8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8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2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74"/>
          <p:cNvGrpSpPr/>
          <p:nvPr/>
        </p:nvGrpSpPr>
        <p:grpSpPr>
          <a:xfrm>
            <a:off x="2745384" y="1331239"/>
            <a:ext cx="4818135" cy="4180277"/>
            <a:chOff x="2745384" y="1331239"/>
            <a:chExt cx="4818135" cy="4180277"/>
          </a:xfrm>
        </p:grpSpPr>
        <p:grpSp>
          <p:nvGrpSpPr>
            <p:cNvPr id="11" name="群組 1"/>
            <p:cNvGrpSpPr/>
            <p:nvPr>
              <p:custDataLst>
                <p:custData r:id="rId17"/>
              </p:custDataLst>
            </p:nvPr>
          </p:nvGrpSpPr>
          <p:grpSpPr>
            <a:xfrm>
              <a:off x="2745384" y="1331239"/>
              <a:ext cx="4818135" cy="4180277"/>
              <a:chOff x="2745384" y="1331239"/>
              <a:chExt cx="4818135" cy="4180277"/>
            </a:xfrm>
          </p:grpSpPr>
          <p:sp>
            <p:nvSpPr>
              <p:cNvPr id="82" name="Container"/>
              <p:cNvSpPr>
                <a:spLocks/>
              </p:cNvSpPr>
              <p:nvPr/>
            </p:nvSpPr>
            <p:spPr>
              <a:xfrm>
                <a:off x="2745384" y="1581543"/>
                <a:ext cx="4818135" cy="392997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83" name="Tab3"/>
              <p:cNvSpPr txBox="1">
                <a:spLocks/>
              </p:cNvSpPr>
              <p:nvPr/>
            </p:nvSpPr>
            <p:spPr>
              <a:xfrm>
                <a:off x="3701637" y="1371232"/>
                <a:ext cx="807198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9144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2"/>
              <p:cNvSpPr txBox="1">
                <a:spLocks/>
              </p:cNvSpPr>
              <p:nvPr/>
            </p:nvSpPr>
            <p:spPr>
              <a:xfrm>
                <a:off x="2894439" y="1371231"/>
                <a:ext cx="807198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45720" tIns="9144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基本資料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" name="Group 5"/>
              <p:cNvGrpSpPr/>
              <p:nvPr/>
            </p:nvGrpSpPr>
            <p:grpSpPr>
              <a:xfrm>
                <a:off x="4508835" y="1331239"/>
                <a:ext cx="900502" cy="246491"/>
                <a:chOff x="3451452" y="2671329"/>
                <a:chExt cx="400033" cy="101788"/>
              </a:xfrm>
            </p:grpSpPr>
            <p:sp>
              <p:nvSpPr>
                <p:cNvPr id="91" name="ActiveTab"/>
                <p:cNvSpPr txBox="1">
                  <a:spLocks/>
                </p:cNvSpPr>
                <p:nvPr/>
              </p:nvSpPr>
              <p:spPr>
                <a:xfrm>
                  <a:off x="3451452" y="2671329"/>
                  <a:ext cx="400033" cy="101788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營業時間</a:t>
                  </a:r>
                  <a:endParaRPr lang="en-US" dirty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TabLine"/>
                <p:cNvSpPr>
                  <a:spLocks/>
                </p:cNvSpPr>
                <p:nvPr/>
              </p:nvSpPr>
              <p:spPr>
                <a:xfrm>
                  <a:off x="3455740" y="2773117"/>
                  <a:ext cx="391461" cy="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81" name="Tab3"/>
            <p:cNvSpPr txBox="1">
              <a:spLocks/>
            </p:cNvSpPr>
            <p:nvPr/>
          </p:nvSpPr>
          <p:spPr>
            <a:xfrm>
              <a:off x="5409337" y="1376948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訂單管理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NumericStepper"/>
          <p:cNvGrpSpPr/>
          <p:nvPr>
            <p:custDataLst>
              <p:custData r:id="rId3"/>
            </p:custDataLst>
          </p:nvPr>
        </p:nvGrpSpPr>
        <p:grpSpPr>
          <a:xfrm>
            <a:off x="4522475" y="2088506"/>
            <a:ext cx="962530" cy="230832"/>
            <a:chOff x="4210049" y="3330449"/>
            <a:chExt cx="948837" cy="228600"/>
          </a:xfrm>
        </p:grpSpPr>
        <p:sp>
          <p:nvSpPr>
            <p:cNvPr id="142" name="Content"/>
            <p:cNvSpPr>
              <a:spLocks/>
            </p:cNvSpPr>
            <p:nvPr/>
          </p:nvSpPr>
          <p:spPr>
            <a:xfrm>
              <a:off x="4210049" y="3330449"/>
              <a:ext cx="948837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altLang="zh-TW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AM01:00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DownBox"/>
            <p:cNvSpPr>
              <a:spLocks noChangeAspect="1"/>
            </p:cNvSpPr>
            <p:nvPr/>
          </p:nvSpPr>
          <p:spPr>
            <a:xfrm>
              <a:off x="4996635" y="3444749"/>
              <a:ext cx="16225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DownArrow"/>
            <p:cNvSpPr>
              <a:spLocks/>
            </p:cNvSpPr>
            <p:nvPr/>
          </p:nvSpPr>
          <p:spPr>
            <a:xfrm rot="10800000">
              <a:off x="5037694" y="3476120"/>
              <a:ext cx="80149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UpBox"/>
            <p:cNvSpPr>
              <a:spLocks noChangeAspect="1"/>
            </p:cNvSpPr>
            <p:nvPr/>
          </p:nvSpPr>
          <p:spPr>
            <a:xfrm>
              <a:off x="4996643" y="3330449"/>
              <a:ext cx="162243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UpArrow"/>
            <p:cNvSpPr>
              <a:spLocks/>
            </p:cNvSpPr>
            <p:nvPr/>
          </p:nvSpPr>
          <p:spPr>
            <a:xfrm>
              <a:off x="5037686" y="3366392"/>
              <a:ext cx="80149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NumericStepper"/>
          <p:cNvGrpSpPr/>
          <p:nvPr>
            <p:custDataLst>
              <p:custData r:id="rId4"/>
            </p:custDataLst>
          </p:nvPr>
        </p:nvGrpSpPr>
        <p:grpSpPr>
          <a:xfrm>
            <a:off x="4522285" y="2479193"/>
            <a:ext cx="962721" cy="228600"/>
            <a:chOff x="4210049" y="3330449"/>
            <a:chExt cx="1209021" cy="228600"/>
          </a:xfrm>
        </p:grpSpPr>
        <p:sp>
          <p:nvSpPr>
            <p:cNvPr id="148" name="Content"/>
            <p:cNvSpPr>
              <a:spLocks/>
            </p:cNvSpPr>
            <p:nvPr/>
          </p:nvSpPr>
          <p:spPr>
            <a:xfrm>
              <a:off x="4210049" y="3330449"/>
              <a:ext cx="1209019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AM 01:00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DownBox"/>
            <p:cNvSpPr>
              <a:spLocks noChangeAspect="1"/>
            </p:cNvSpPr>
            <p:nvPr/>
          </p:nvSpPr>
          <p:spPr>
            <a:xfrm>
              <a:off x="5212367" y="3444749"/>
              <a:ext cx="20670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DownArrow"/>
            <p:cNvSpPr>
              <a:spLocks/>
            </p:cNvSpPr>
            <p:nvPr/>
          </p:nvSpPr>
          <p:spPr>
            <a:xfrm rot="10800000">
              <a:off x="5264674" y="3476120"/>
              <a:ext cx="102107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UpBox"/>
            <p:cNvSpPr>
              <a:spLocks noChangeAspect="1"/>
            </p:cNvSpPr>
            <p:nvPr/>
          </p:nvSpPr>
          <p:spPr>
            <a:xfrm>
              <a:off x="5212379" y="3330449"/>
              <a:ext cx="20669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UpArrow"/>
            <p:cNvSpPr>
              <a:spLocks/>
            </p:cNvSpPr>
            <p:nvPr/>
          </p:nvSpPr>
          <p:spPr>
            <a:xfrm>
              <a:off x="5264667" y="3366392"/>
              <a:ext cx="102107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4" name="Content"/>
          <p:cNvSpPr txBox="1"/>
          <p:nvPr>
            <p:custDataLst>
              <p:custData r:id="rId5"/>
            </p:custDataLst>
          </p:nvPr>
        </p:nvSpPr>
        <p:spPr>
          <a:xfrm>
            <a:off x="3137533" y="2088506"/>
            <a:ext cx="122501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開始營業時間</a:t>
            </a:r>
            <a:r>
              <a:rPr lang="zh-TW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Content"/>
          <p:cNvSpPr txBox="1"/>
          <p:nvPr>
            <p:custDataLst>
              <p:custData r:id="rId6"/>
            </p:custDataLst>
          </p:nvPr>
        </p:nvSpPr>
        <p:spPr>
          <a:xfrm>
            <a:off x="3137532" y="2476961"/>
            <a:ext cx="122501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結束營業時間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DatePicker"/>
          <p:cNvGrpSpPr/>
          <p:nvPr>
            <p:custDataLst>
              <p:custData r:id="rId7"/>
            </p:custDataLst>
          </p:nvPr>
        </p:nvGrpSpPr>
        <p:grpSpPr>
          <a:xfrm>
            <a:off x="4527289" y="2852874"/>
            <a:ext cx="1574791" cy="228600"/>
            <a:chOff x="3790800" y="3347719"/>
            <a:chExt cx="969301" cy="228600"/>
          </a:xfrm>
        </p:grpSpPr>
        <p:sp>
          <p:nvSpPr>
            <p:cNvPr id="167" name="Content"/>
            <p:cNvSpPr>
              <a:spLocks/>
            </p:cNvSpPr>
            <p:nvPr/>
          </p:nvSpPr>
          <p:spPr>
            <a:xfrm>
              <a:off x="3790800" y="3347719"/>
              <a:ext cx="80271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  2015 / 04 / 01    </a:t>
              </a:r>
              <a:endParaRPr lang="en-US" sz="1200" dirty="0"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68" name="Icon" descr="C:\Users\t-dantay\Documents\First24\calendar1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559" y="3347719"/>
              <a:ext cx="138542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" name="Content"/>
          <p:cNvSpPr/>
          <p:nvPr>
            <p:custDataLst>
              <p:custData r:id="rId8"/>
            </p:custDataLst>
          </p:nvPr>
        </p:nvSpPr>
        <p:spPr>
          <a:xfrm>
            <a:off x="6382909" y="2822848"/>
            <a:ext cx="761857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新增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7" name="Content"/>
          <p:cNvSpPr txBox="1"/>
          <p:nvPr>
            <p:custDataLst>
              <p:custData r:id="rId9"/>
            </p:custDataLst>
          </p:nvPr>
        </p:nvSpPr>
        <p:spPr>
          <a:xfrm>
            <a:off x="3821344" y="4941326"/>
            <a:ext cx="56778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備註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83" name="Table"/>
          <p:cNvGraphicFramePr>
            <a:graphicFrameLocks noGrp="1"/>
          </p:cNvGraphicFramePr>
          <p:nvPr>
            <p:custDataLst>
              <p:custData r:id="rId10"/>
            </p:custDataLst>
            <p:extLst/>
          </p:nvPr>
        </p:nvGraphicFramePr>
        <p:xfrm>
          <a:off x="3665817" y="3212976"/>
          <a:ext cx="2436263" cy="1382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81408"/>
                <a:gridCol w="554855"/>
              </a:tblGrid>
              <a:tr h="4022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休假日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Segoe UI" pitchFamily="34" charset="0"/>
                          <a:cs typeface="Segoe UI" pitchFamily="34" charset="0"/>
                        </a:rPr>
                        <a:t>2015 / 04 / 03 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Segoe UI" pitchFamily="34" charset="0"/>
                          <a:cs typeface="Segoe UI" pitchFamily="34" charset="0"/>
                        </a:rPr>
                        <a:t>2015 / 04 / 06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6" name="CheckBoxUnchecked"/>
          <p:cNvGrpSpPr/>
          <p:nvPr>
            <p:custDataLst>
              <p:custData r:id="rId11"/>
            </p:custDataLst>
          </p:nvPr>
        </p:nvGrpSpPr>
        <p:grpSpPr>
          <a:xfrm>
            <a:off x="5667805" y="3593524"/>
            <a:ext cx="212435" cy="230832"/>
            <a:chOff x="5179843" y="2087449"/>
            <a:chExt cx="199094" cy="216403"/>
          </a:xfrm>
        </p:grpSpPr>
        <p:sp>
          <p:nvSpPr>
            <p:cNvPr id="185" name="Content"/>
            <p:cNvSpPr txBox="1"/>
            <p:nvPr/>
          </p:nvSpPr>
          <p:spPr>
            <a:xfrm>
              <a:off x="5179848" y="2087449"/>
              <a:ext cx="199089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CheckBox"/>
            <p:cNvSpPr/>
            <p:nvPr/>
          </p:nvSpPr>
          <p:spPr>
            <a:xfrm>
              <a:off x="5179843" y="2150902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ScrollbarVertical"/>
          <p:cNvGrpSpPr/>
          <p:nvPr>
            <p:custDataLst>
              <p:custData r:id="rId12"/>
            </p:custDataLst>
          </p:nvPr>
        </p:nvGrpSpPr>
        <p:grpSpPr>
          <a:xfrm>
            <a:off x="5954109" y="3610057"/>
            <a:ext cx="147993" cy="985759"/>
            <a:chOff x="4584025" y="1543109"/>
            <a:chExt cx="60626" cy="3562291"/>
          </a:xfrm>
        </p:grpSpPr>
        <p:sp>
          <p:nvSpPr>
            <p:cNvPr id="188" name="Background"/>
            <p:cNvSpPr>
              <a:spLocks/>
            </p:cNvSpPr>
            <p:nvPr/>
          </p:nvSpPr>
          <p:spPr>
            <a:xfrm>
              <a:off x="4584025" y="1543109"/>
              <a:ext cx="60626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89" name="Slider"/>
            <p:cNvSpPr>
              <a:spLocks/>
            </p:cNvSpPr>
            <p:nvPr/>
          </p:nvSpPr>
          <p:spPr>
            <a:xfrm>
              <a:off x="4584025" y="1842086"/>
              <a:ext cx="60626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0" name="UpArrow"/>
            <p:cNvSpPr>
              <a:spLocks/>
            </p:cNvSpPr>
            <p:nvPr/>
          </p:nvSpPr>
          <p:spPr>
            <a:xfrm>
              <a:off x="4601455" y="1648320"/>
              <a:ext cx="26221" cy="231309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1" name="DownArrow"/>
            <p:cNvSpPr>
              <a:spLocks/>
            </p:cNvSpPr>
            <p:nvPr/>
          </p:nvSpPr>
          <p:spPr>
            <a:xfrm rot="10800000">
              <a:off x="4601455" y="4783559"/>
              <a:ext cx="26221" cy="231309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CheckBoxUnchecked"/>
          <p:cNvGrpSpPr/>
          <p:nvPr>
            <p:custDataLst>
              <p:custData r:id="rId13"/>
            </p:custDataLst>
          </p:nvPr>
        </p:nvGrpSpPr>
        <p:grpSpPr>
          <a:xfrm>
            <a:off x="5668313" y="3800399"/>
            <a:ext cx="285804" cy="230832"/>
            <a:chOff x="5179844" y="2087449"/>
            <a:chExt cx="199091" cy="216403"/>
          </a:xfrm>
        </p:grpSpPr>
        <p:sp>
          <p:nvSpPr>
            <p:cNvPr id="193" name="Content"/>
            <p:cNvSpPr txBox="1">
              <a:spLocks/>
            </p:cNvSpPr>
            <p:nvPr/>
          </p:nvSpPr>
          <p:spPr>
            <a:xfrm>
              <a:off x="5179844" y="2087449"/>
              <a:ext cx="19909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CheckBox"/>
            <p:cNvSpPr>
              <a:spLocks/>
            </p:cNvSpPr>
            <p:nvPr/>
          </p:nvSpPr>
          <p:spPr>
            <a:xfrm>
              <a:off x="5179846" y="2146834"/>
              <a:ext cx="74337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5" name="Content"/>
          <p:cNvSpPr/>
          <p:nvPr>
            <p:custDataLst>
              <p:custData r:id="rId14"/>
            </p:custDataLst>
          </p:nvPr>
        </p:nvSpPr>
        <p:spPr>
          <a:xfrm>
            <a:off x="4609593" y="4820502"/>
            <a:ext cx="2092854" cy="62263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 smtClean="0">
                <a:latin typeface="Segoe UI" pitchFamily="34" charset="0"/>
                <a:cs typeface="Segoe UI" pitchFamily="34" charset="0"/>
              </a:rPr>
              <a:t>2015 / 02 /17 ~ 2015 / 02 / 23</a:t>
            </a:r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 為農曆春節假期，暫不營業</a:t>
            </a:r>
            <a:endParaRPr lang="en-US" sz="1200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/>
          <p:cNvSpPr/>
          <p:nvPr>
            <p:custDataLst>
              <p:custData r:id="rId15"/>
            </p:custDataLst>
          </p:nvPr>
        </p:nvSpPr>
        <p:spPr>
          <a:xfrm>
            <a:off x="6394939" y="3613073"/>
            <a:ext cx="761857" cy="1917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移除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16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23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74"/>
          <p:cNvGrpSpPr/>
          <p:nvPr/>
        </p:nvGrpSpPr>
        <p:grpSpPr>
          <a:xfrm>
            <a:off x="2745384" y="1331239"/>
            <a:ext cx="4818135" cy="4180277"/>
            <a:chOff x="2745384" y="1331239"/>
            <a:chExt cx="4818135" cy="4180277"/>
          </a:xfrm>
        </p:grpSpPr>
        <p:grpSp>
          <p:nvGrpSpPr>
            <p:cNvPr id="11" name="群組 1"/>
            <p:cNvGrpSpPr/>
            <p:nvPr>
              <p:custDataLst>
                <p:custData r:id="rId18"/>
              </p:custDataLst>
            </p:nvPr>
          </p:nvGrpSpPr>
          <p:grpSpPr>
            <a:xfrm>
              <a:off x="2745384" y="1331239"/>
              <a:ext cx="4818135" cy="4180277"/>
              <a:chOff x="2745384" y="1331239"/>
              <a:chExt cx="4818135" cy="4180277"/>
            </a:xfrm>
          </p:grpSpPr>
          <p:sp>
            <p:nvSpPr>
              <p:cNvPr id="82" name="Container"/>
              <p:cNvSpPr>
                <a:spLocks/>
              </p:cNvSpPr>
              <p:nvPr/>
            </p:nvSpPr>
            <p:spPr>
              <a:xfrm>
                <a:off x="2745384" y="1581543"/>
                <a:ext cx="4818135" cy="392997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83" name="Tab3"/>
              <p:cNvSpPr txBox="1">
                <a:spLocks/>
              </p:cNvSpPr>
              <p:nvPr/>
            </p:nvSpPr>
            <p:spPr>
              <a:xfrm>
                <a:off x="3701637" y="1371232"/>
                <a:ext cx="807198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9144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管理菜單</a:t>
                </a:r>
                <a:endParaRPr lang="en-US" altLang="zh-TW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Tab2"/>
              <p:cNvSpPr txBox="1">
                <a:spLocks/>
              </p:cNvSpPr>
              <p:nvPr/>
            </p:nvSpPr>
            <p:spPr>
              <a:xfrm>
                <a:off x="2894439" y="1371231"/>
                <a:ext cx="807198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45720" tIns="9144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基本資料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" name="Group 5"/>
              <p:cNvGrpSpPr/>
              <p:nvPr/>
            </p:nvGrpSpPr>
            <p:grpSpPr>
              <a:xfrm>
                <a:off x="4508835" y="1331239"/>
                <a:ext cx="900502" cy="246491"/>
                <a:chOff x="3451452" y="2671329"/>
                <a:chExt cx="400033" cy="101788"/>
              </a:xfrm>
            </p:grpSpPr>
            <p:sp>
              <p:nvSpPr>
                <p:cNvPr id="91" name="ActiveTab"/>
                <p:cNvSpPr txBox="1">
                  <a:spLocks/>
                </p:cNvSpPr>
                <p:nvPr/>
              </p:nvSpPr>
              <p:spPr>
                <a:xfrm>
                  <a:off x="3451452" y="2671329"/>
                  <a:ext cx="400033" cy="101788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/>
                  <a:r>
                    <a:rPr lang="zh-TW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營業時間</a:t>
                  </a:r>
                  <a:endParaRPr lang="en-US" dirty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TabLine"/>
                <p:cNvSpPr>
                  <a:spLocks/>
                </p:cNvSpPr>
                <p:nvPr/>
              </p:nvSpPr>
              <p:spPr>
                <a:xfrm>
                  <a:off x="3455740" y="2773117"/>
                  <a:ext cx="391461" cy="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81" name="Tab3"/>
            <p:cNvSpPr txBox="1">
              <a:spLocks/>
            </p:cNvSpPr>
            <p:nvPr/>
          </p:nvSpPr>
          <p:spPr>
            <a:xfrm>
              <a:off x="5409337" y="1376948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訂單管理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NumericStepper"/>
          <p:cNvGrpSpPr/>
          <p:nvPr>
            <p:custDataLst>
              <p:custData r:id="rId3"/>
            </p:custDataLst>
          </p:nvPr>
        </p:nvGrpSpPr>
        <p:grpSpPr>
          <a:xfrm>
            <a:off x="4522475" y="2088506"/>
            <a:ext cx="962530" cy="230832"/>
            <a:chOff x="4210049" y="3330449"/>
            <a:chExt cx="948837" cy="228600"/>
          </a:xfrm>
        </p:grpSpPr>
        <p:sp>
          <p:nvSpPr>
            <p:cNvPr id="142" name="Content"/>
            <p:cNvSpPr>
              <a:spLocks/>
            </p:cNvSpPr>
            <p:nvPr/>
          </p:nvSpPr>
          <p:spPr>
            <a:xfrm>
              <a:off x="4210049" y="3330449"/>
              <a:ext cx="948837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altLang="zh-TW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AM01:00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DownBox"/>
            <p:cNvSpPr>
              <a:spLocks noChangeAspect="1"/>
            </p:cNvSpPr>
            <p:nvPr/>
          </p:nvSpPr>
          <p:spPr>
            <a:xfrm>
              <a:off x="4996635" y="3444749"/>
              <a:ext cx="16225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DownArrow"/>
            <p:cNvSpPr>
              <a:spLocks/>
            </p:cNvSpPr>
            <p:nvPr/>
          </p:nvSpPr>
          <p:spPr>
            <a:xfrm rot="10800000">
              <a:off x="5037694" y="3476120"/>
              <a:ext cx="80149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UpBox"/>
            <p:cNvSpPr>
              <a:spLocks noChangeAspect="1"/>
            </p:cNvSpPr>
            <p:nvPr/>
          </p:nvSpPr>
          <p:spPr>
            <a:xfrm>
              <a:off x="4996643" y="3330449"/>
              <a:ext cx="162243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UpArrow"/>
            <p:cNvSpPr>
              <a:spLocks/>
            </p:cNvSpPr>
            <p:nvPr/>
          </p:nvSpPr>
          <p:spPr>
            <a:xfrm>
              <a:off x="5037686" y="3366392"/>
              <a:ext cx="80149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NumericStepper"/>
          <p:cNvGrpSpPr/>
          <p:nvPr>
            <p:custDataLst>
              <p:custData r:id="rId4"/>
            </p:custDataLst>
          </p:nvPr>
        </p:nvGrpSpPr>
        <p:grpSpPr>
          <a:xfrm>
            <a:off x="4522285" y="2479193"/>
            <a:ext cx="962721" cy="228600"/>
            <a:chOff x="4210049" y="3330449"/>
            <a:chExt cx="1209021" cy="228600"/>
          </a:xfrm>
        </p:grpSpPr>
        <p:sp>
          <p:nvSpPr>
            <p:cNvPr id="148" name="Content"/>
            <p:cNvSpPr>
              <a:spLocks/>
            </p:cNvSpPr>
            <p:nvPr/>
          </p:nvSpPr>
          <p:spPr>
            <a:xfrm>
              <a:off x="4210049" y="3330449"/>
              <a:ext cx="1209019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AM 01:00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DownBox"/>
            <p:cNvSpPr>
              <a:spLocks noChangeAspect="1"/>
            </p:cNvSpPr>
            <p:nvPr/>
          </p:nvSpPr>
          <p:spPr>
            <a:xfrm>
              <a:off x="5212367" y="3444749"/>
              <a:ext cx="20670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DownArrow"/>
            <p:cNvSpPr>
              <a:spLocks/>
            </p:cNvSpPr>
            <p:nvPr/>
          </p:nvSpPr>
          <p:spPr>
            <a:xfrm rot="10800000">
              <a:off x="5264674" y="3476120"/>
              <a:ext cx="102107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UpBox"/>
            <p:cNvSpPr>
              <a:spLocks noChangeAspect="1"/>
            </p:cNvSpPr>
            <p:nvPr/>
          </p:nvSpPr>
          <p:spPr>
            <a:xfrm>
              <a:off x="5212379" y="3330449"/>
              <a:ext cx="206691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UpArrow"/>
            <p:cNvSpPr>
              <a:spLocks/>
            </p:cNvSpPr>
            <p:nvPr/>
          </p:nvSpPr>
          <p:spPr>
            <a:xfrm>
              <a:off x="5264667" y="3366392"/>
              <a:ext cx="102107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4" name="Content"/>
          <p:cNvSpPr txBox="1"/>
          <p:nvPr>
            <p:custDataLst>
              <p:custData r:id="rId5"/>
            </p:custDataLst>
          </p:nvPr>
        </p:nvSpPr>
        <p:spPr>
          <a:xfrm>
            <a:off x="3137533" y="2088506"/>
            <a:ext cx="122501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開始營業時間</a:t>
            </a:r>
            <a:r>
              <a:rPr lang="zh-TW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Content"/>
          <p:cNvSpPr txBox="1"/>
          <p:nvPr>
            <p:custDataLst>
              <p:custData r:id="rId6"/>
            </p:custDataLst>
          </p:nvPr>
        </p:nvSpPr>
        <p:spPr>
          <a:xfrm>
            <a:off x="3137532" y="2476961"/>
            <a:ext cx="122501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結束營業時間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DatePicker"/>
          <p:cNvGrpSpPr/>
          <p:nvPr>
            <p:custDataLst>
              <p:custData r:id="rId7"/>
            </p:custDataLst>
          </p:nvPr>
        </p:nvGrpSpPr>
        <p:grpSpPr>
          <a:xfrm>
            <a:off x="4527289" y="2852874"/>
            <a:ext cx="1574791" cy="228600"/>
            <a:chOff x="3790800" y="3347719"/>
            <a:chExt cx="969301" cy="228600"/>
          </a:xfrm>
        </p:grpSpPr>
        <p:sp>
          <p:nvSpPr>
            <p:cNvPr id="167" name="Content"/>
            <p:cNvSpPr>
              <a:spLocks/>
            </p:cNvSpPr>
            <p:nvPr/>
          </p:nvSpPr>
          <p:spPr>
            <a:xfrm>
              <a:off x="3790800" y="3347719"/>
              <a:ext cx="802715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  2015 / 04 / 01    </a:t>
              </a:r>
              <a:endParaRPr lang="en-US" sz="1200" dirty="0"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68" name="Icon" descr="C:\Users\t-dantay\Documents\First24\calendar1.pn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559" y="3347719"/>
              <a:ext cx="138542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" name="Content"/>
          <p:cNvSpPr/>
          <p:nvPr>
            <p:custDataLst>
              <p:custData r:id="rId8"/>
            </p:custDataLst>
          </p:nvPr>
        </p:nvSpPr>
        <p:spPr>
          <a:xfrm>
            <a:off x="6382909" y="2822848"/>
            <a:ext cx="761857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新增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7" name="Content"/>
          <p:cNvSpPr txBox="1"/>
          <p:nvPr>
            <p:custDataLst>
              <p:custData r:id="rId9"/>
            </p:custDataLst>
          </p:nvPr>
        </p:nvSpPr>
        <p:spPr>
          <a:xfrm>
            <a:off x="3821344" y="4941326"/>
            <a:ext cx="56778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備註 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83" name="Table"/>
          <p:cNvGraphicFramePr>
            <a:graphicFrameLocks noGrp="1"/>
          </p:cNvGraphicFramePr>
          <p:nvPr>
            <p:custDataLst>
              <p:custData r:id="rId10"/>
            </p:custDataLst>
            <p:extLst/>
          </p:nvPr>
        </p:nvGraphicFramePr>
        <p:xfrm>
          <a:off x="3665817" y="3212976"/>
          <a:ext cx="2436263" cy="1382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81408"/>
                <a:gridCol w="554855"/>
              </a:tblGrid>
              <a:tr h="4022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休假日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Segoe UI" pitchFamily="34" charset="0"/>
                          <a:cs typeface="Segoe UI" pitchFamily="34" charset="0"/>
                        </a:rPr>
                        <a:t>2015 / 04 / 03 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  <a:latin typeface="Segoe UI" pitchFamily="34" charset="0"/>
                          <a:cs typeface="Segoe UI" pitchFamily="34" charset="0"/>
                        </a:rPr>
                        <a:t>2015 / 04 / 06</a:t>
                      </a: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6" name="CheckBoxUnchecked"/>
          <p:cNvGrpSpPr/>
          <p:nvPr>
            <p:custDataLst>
              <p:custData r:id="rId11"/>
            </p:custDataLst>
          </p:nvPr>
        </p:nvGrpSpPr>
        <p:grpSpPr>
          <a:xfrm>
            <a:off x="5667805" y="3593524"/>
            <a:ext cx="212435" cy="230832"/>
            <a:chOff x="5179843" y="2087449"/>
            <a:chExt cx="199094" cy="216403"/>
          </a:xfrm>
        </p:grpSpPr>
        <p:sp>
          <p:nvSpPr>
            <p:cNvPr id="185" name="Content"/>
            <p:cNvSpPr txBox="1"/>
            <p:nvPr/>
          </p:nvSpPr>
          <p:spPr>
            <a:xfrm>
              <a:off x="5179848" y="2087449"/>
              <a:ext cx="199089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CheckBox"/>
            <p:cNvSpPr/>
            <p:nvPr/>
          </p:nvSpPr>
          <p:spPr>
            <a:xfrm>
              <a:off x="5179843" y="2150902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ScrollbarVertical"/>
          <p:cNvGrpSpPr/>
          <p:nvPr>
            <p:custDataLst>
              <p:custData r:id="rId12"/>
            </p:custDataLst>
          </p:nvPr>
        </p:nvGrpSpPr>
        <p:grpSpPr>
          <a:xfrm>
            <a:off x="5954109" y="3610057"/>
            <a:ext cx="147993" cy="985759"/>
            <a:chOff x="4584025" y="1543109"/>
            <a:chExt cx="60626" cy="3562291"/>
          </a:xfrm>
        </p:grpSpPr>
        <p:sp>
          <p:nvSpPr>
            <p:cNvPr id="188" name="Background"/>
            <p:cNvSpPr>
              <a:spLocks/>
            </p:cNvSpPr>
            <p:nvPr/>
          </p:nvSpPr>
          <p:spPr>
            <a:xfrm>
              <a:off x="4584025" y="1543109"/>
              <a:ext cx="60626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189" name="Slider"/>
            <p:cNvSpPr>
              <a:spLocks/>
            </p:cNvSpPr>
            <p:nvPr/>
          </p:nvSpPr>
          <p:spPr>
            <a:xfrm>
              <a:off x="4584025" y="1842086"/>
              <a:ext cx="60626" cy="3465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0" name="UpArrow"/>
            <p:cNvSpPr>
              <a:spLocks/>
            </p:cNvSpPr>
            <p:nvPr/>
          </p:nvSpPr>
          <p:spPr>
            <a:xfrm>
              <a:off x="4601455" y="1648320"/>
              <a:ext cx="26221" cy="231309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191" name="DownArrow"/>
            <p:cNvSpPr>
              <a:spLocks/>
            </p:cNvSpPr>
            <p:nvPr/>
          </p:nvSpPr>
          <p:spPr>
            <a:xfrm rot="10800000">
              <a:off x="4601455" y="4783559"/>
              <a:ext cx="26221" cy="231309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CheckBoxUnchecked"/>
          <p:cNvGrpSpPr/>
          <p:nvPr>
            <p:custDataLst>
              <p:custData r:id="rId13"/>
            </p:custDataLst>
          </p:nvPr>
        </p:nvGrpSpPr>
        <p:grpSpPr>
          <a:xfrm>
            <a:off x="5668313" y="3800399"/>
            <a:ext cx="285804" cy="230832"/>
            <a:chOff x="5179844" y="2087449"/>
            <a:chExt cx="199091" cy="216403"/>
          </a:xfrm>
        </p:grpSpPr>
        <p:sp>
          <p:nvSpPr>
            <p:cNvPr id="193" name="Content"/>
            <p:cNvSpPr txBox="1">
              <a:spLocks/>
            </p:cNvSpPr>
            <p:nvPr/>
          </p:nvSpPr>
          <p:spPr>
            <a:xfrm>
              <a:off x="5179844" y="2087449"/>
              <a:ext cx="19909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endParaRPr 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CheckBox"/>
            <p:cNvSpPr>
              <a:spLocks/>
            </p:cNvSpPr>
            <p:nvPr/>
          </p:nvSpPr>
          <p:spPr>
            <a:xfrm>
              <a:off x="5179846" y="2146834"/>
              <a:ext cx="74337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5" name="Content"/>
          <p:cNvSpPr/>
          <p:nvPr>
            <p:custDataLst>
              <p:custData r:id="rId14"/>
            </p:custDataLst>
          </p:nvPr>
        </p:nvSpPr>
        <p:spPr>
          <a:xfrm>
            <a:off x="4609593" y="4820502"/>
            <a:ext cx="2092854" cy="62263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 smtClean="0">
                <a:latin typeface="Segoe UI" pitchFamily="34" charset="0"/>
                <a:cs typeface="Segoe UI" pitchFamily="34" charset="0"/>
              </a:rPr>
              <a:t>2015 / 02 /17 ~ 2015 / 02 / 23</a:t>
            </a:r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 為農曆春節假期，暫不營業</a:t>
            </a:r>
            <a:endParaRPr lang="en-US" sz="1200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6" name="Content"/>
          <p:cNvSpPr/>
          <p:nvPr>
            <p:custDataLst>
              <p:custData r:id="rId15"/>
            </p:custDataLst>
          </p:nvPr>
        </p:nvSpPr>
        <p:spPr>
          <a:xfrm>
            <a:off x="6394939" y="3613073"/>
            <a:ext cx="761857" cy="1917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latin typeface="Segoe UI" pitchFamily="34" charset="0"/>
                <a:cs typeface="Segoe UI" pitchFamily="34" charset="0"/>
              </a:rPr>
              <a:t>移除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MousePointer"/>
          <p:cNvSpPr/>
          <p:nvPr>
            <p:custDataLst>
              <p:custData r:id="rId16"/>
            </p:custDataLst>
          </p:nvPr>
        </p:nvSpPr>
        <p:spPr>
          <a:xfrm rot="20359169">
            <a:off x="5931573" y="15525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80" name="Content"/>
          <p:cNvSpPr txBox="1"/>
          <p:nvPr>
            <p:custDataLst>
              <p:custData r:id="rId17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群組 49"/>
          <p:cNvGrpSpPr/>
          <p:nvPr>
            <p:custDataLst>
              <p:custData r:id="rId3"/>
            </p:custDataLst>
          </p:nvPr>
        </p:nvGrpSpPr>
        <p:grpSpPr>
          <a:xfrm>
            <a:off x="2745384" y="1335052"/>
            <a:ext cx="4818135" cy="4176464"/>
            <a:chOff x="2745384" y="1335052"/>
            <a:chExt cx="4818135" cy="4176464"/>
          </a:xfrm>
        </p:grpSpPr>
        <p:sp>
          <p:nvSpPr>
            <p:cNvPr id="44" name="Container"/>
            <p:cNvSpPr>
              <a:spLocks/>
            </p:cNvSpPr>
            <p:nvPr/>
          </p:nvSpPr>
          <p:spPr>
            <a:xfrm>
              <a:off x="2745384" y="1581543"/>
              <a:ext cx="4818135" cy="392997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5" name="Tab3"/>
            <p:cNvSpPr txBox="1">
              <a:spLocks/>
            </p:cNvSpPr>
            <p:nvPr/>
          </p:nvSpPr>
          <p:spPr>
            <a:xfrm>
              <a:off x="3701637" y="1371232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ab2"/>
            <p:cNvSpPr txBox="1">
              <a:spLocks/>
            </p:cNvSpPr>
            <p:nvPr/>
          </p:nvSpPr>
          <p:spPr>
            <a:xfrm>
              <a:off x="2894439" y="1371231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5316033" y="1335052"/>
              <a:ext cx="900502" cy="246491"/>
              <a:chOff x="3451452" y="2671329"/>
              <a:chExt cx="400033" cy="101788"/>
            </a:xfrm>
          </p:grpSpPr>
          <p:sp>
            <p:nvSpPr>
              <p:cNvPr id="48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訂單管理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43" name="Tab3"/>
          <p:cNvSpPr txBox="1">
            <a:spLocks/>
          </p:cNvSpPr>
          <p:nvPr/>
        </p:nvSpPr>
        <p:spPr>
          <a:xfrm>
            <a:off x="4508835" y="1371232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營業時間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2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94439" y="1772818"/>
          <a:ext cx="4532281" cy="34916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93233"/>
                <a:gridCol w="1574890"/>
                <a:gridCol w="496408"/>
                <a:gridCol w="892843"/>
                <a:gridCol w="974907"/>
              </a:tblGrid>
              <a:tr h="216022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訂單內容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鋼杯鐵爐堡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大杯溫奶茶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大杯紅茶*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厚切豬排堡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小杯熱咖啡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荷包蛋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培根蛋餅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起司三明治*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總匯三明治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小杯柳橙汁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原味蛋餅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法式三明治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鮪魚三明治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DropdownBox"/>
          <p:cNvGrpSpPr/>
          <p:nvPr>
            <p:custDataLst>
              <p:custData r:id="rId5"/>
            </p:custDataLst>
          </p:nvPr>
        </p:nvGrpSpPr>
        <p:grpSpPr>
          <a:xfrm>
            <a:off x="6567644" y="2430495"/>
            <a:ext cx="736790" cy="228600"/>
            <a:chOff x="4016824" y="3329200"/>
            <a:chExt cx="1097652" cy="228600"/>
          </a:xfrm>
        </p:grpSpPr>
        <p:sp>
          <p:nvSpPr>
            <p:cNvPr id="4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6"/>
            </p:custDataLst>
          </p:nvPr>
        </p:nvGrpSpPr>
        <p:grpSpPr>
          <a:xfrm>
            <a:off x="6567644" y="2811495"/>
            <a:ext cx="736790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DropdownBox"/>
          <p:cNvGrpSpPr/>
          <p:nvPr>
            <p:custDataLst>
              <p:custData r:id="rId7"/>
            </p:custDataLst>
          </p:nvPr>
        </p:nvGrpSpPr>
        <p:grpSpPr>
          <a:xfrm>
            <a:off x="6567644" y="3212976"/>
            <a:ext cx="736790" cy="228600"/>
            <a:chOff x="4016824" y="3329200"/>
            <a:chExt cx="1097652" cy="228600"/>
          </a:xfrm>
        </p:grpSpPr>
        <p:sp>
          <p:nvSpPr>
            <p:cNvPr id="58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DropdownBox"/>
          <p:cNvGrpSpPr/>
          <p:nvPr>
            <p:custDataLst>
              <p:custData r:id="rId8"/>
            </p:custDataLst>
          </p:nvPr>
        </p:nvGrpSpPr>
        <p:grpSpPr>
          <a:xfrm>
            <a:off x="6567644" y="3645024"/>
            <a:ext cx="736790" cy="228600"/>
            <a:chOff x="4016824" y="3329200"/>
            <a:chExt cx="1097652" cy="228600"/>
          </a:xfrm>
        </p:grpSpPr>
        <p:sp>
          <p:nvSpPr>
            <p:cNvPr id="6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6" name="DropdownBox"/>
          <p:cNvGrpSpPr/>
          <p:nvPr>
            <p:custDataLst>
              <p:custData r:id="rId9"/>
            </p:custDataLst>
          </p:nvPr>
        </p:nvGrpSpPr>
        <p:grpSpPr>
          <a:xfrm>
            <a:off x="6567644" y="4077072"/>
            <a:ext cx="736790" cy="228600"/>
            <a:chOff x="4016824" y="3329200"/>
            <a:chExt cx="1097652" cy="228600"/>
          </a:xfrm>
        </p:grpSpPr>
        <p:sp>
          <p:nvSpPr>
            <p:cNvPr id="6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6567644" y="4525535"/>
            <a:ext cx="736790" cy="228600"/>
            <a:chOff x="4016824" y="3329200"/>
            <a:chExt cx="1097652" cy="228600"/>
          </a:xfrm>
        </p:grpSpPr>
        <p:sp>
          <p:nvSpPr>
            <p:cNvPr id="6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" name="DropdownBox"/>
          <p:cNvGrpSpPr/>
          <p:nvPr>
            <p:custDataLst>
              <p:custData r:id="rId11"/>
            </p:custDataLst>
          </p:nvPr>
        </p:nvGrpSpPr>
        <p:grpSpPr>
          <a:xfrm>
            <a:off x="6567644" y="2060848"/>
            <a:ext cx="736790" cy="228600"/>
            <a:chOff x="4016824" y="3329200"/>
            <a:chExt cx="1097652" cy="228600"/>
          </a:xfrm>
        </p:grpSpPr>
        <p:sp>
          <p:nvSpPr>
            <p:cNvPr id="7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3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Content"/>
          <p:cNvSpPr txBox="1"/>
          <p:nvPr>
            <p:custDataLst>
              <p:custData r:id="rId12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文鼎特毛楷" panose="020B0609010101010101" pitchFamily="49" charset="-120"/>
                <a:ea typeface="文鼎特毛楷" panose="020B0609010101010101" pitchFamily="49" charset="-120"/>
              </a:rPr>
              <a:t>專題版</a:t>
            </a:r>
            <a:r>
              <a:rPr lang="zh-TW" altLang="en-US" dirty="0">
                <a:latin typeface="文鼎特毛楷" panose="020B0609010101010101" pitchFamily="49" charset="-120"/>
                <a:ea typeface="文鼎特毛楷" panose="020B0609010101010101" pitchFamily="49" charset="-120"/>
              </a:rPr>
              <a:t>本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Eclipse Luna 4.4.2</a:t>
            </a:r>
          </a:p>
          <a:p>
            <a:r>
              <a:rPr lang="en-US" altLang="zh-TW" dirty="0" smtClean="0"/>
              <a:t>Tomcat 8.0.21</a:t>
            </a:r>
          </a:p>
          <a:p>
            <a:r>
              <a:rPr lang="en-US" altLang="zh-TW" dirty="0" smtClean="0"/>
              <a:t>JDK 1.8</a:t>
            </a:r>
          </a:p>
          <a:p>
            <a:r>
              <a:rPr lang="en-US" altLang="zh-TW" dirty="0" smtClean="0"/>
              <a:t>Spring 4.1.6</a:t>
            </a:r>
          </a:p>
          <a:p>
            <a:r>
              <a:rPr lang="en-US" altLang="zh-TW" dirty="0" smtClean="0"/>
              <a:t>Hibernate 4.3.8</a:t>
            </a:r>
          </a:p>
          <a:p>
            <a:r>
              <a:rPr lang="en-US" altLang="zh-TW" dirty="0" smtClean="0"/>
              <a:t>Struts 2.3.20</a:t>
            </a:r>
          </a:p>
          <a:p>
            <a:r>
              <a:rPr lang="en-US" altLang="zh-TW" dirty="0" err="1" smtClean="0"/>
              <a:t>Jquery</a:t>
            </a:r>
            <a:r>
              <a:rPr lang="en-US" altLang="zh-TW" dirty="0" smtClean="0"/>
              <a:t> 1.11.2</a:t>
            </a:r>
          </a:p>
          <a:p>
            <a:r>
              <a:rPr lang="en-US" altLang="zh-TW" dirty="0" err="1" smtClean="0"/>
              <a:t>Bookstrap</a:t>
            </a:r>
            <a:r>
              <a:rPr lang="en-US" altLang="zh-TW" dirty="0" smtClean="0"/>
              <a:t> 3.3.4</a:t>
            </a:r>
          </a:p>
          <a:p>
            <a:r>
              <a:rPr lang="en-US" altLang="zh-TW" dirty="0" err="1" smtClean="0"/>
              <a:t>Json</a:t>
            </a:r>
            <a:r>
              <a:rPr lang="en-US" altLang="zh-TW" dirty="0" smtClean="0"/>
              <a:t>-simple 1.1.1</a:t>
            </a:r>
          </a:p>
          <a:p>
            <a:r>
              <a:rPr lang="en-US" altLang="zh-TW" dirty="0" smtClean="0"/>
              <a:t>Jdom2 2.0.5</a:t>
            </a:r>
          </a:p>
        </p:txBody>
      </p:sp>
      <p:pic>
        <p:nvPicPr>
          <p:cNvPr id="1026" name="Picture 2" descr="http://upload.wikimedia.org/wikipedia/commons/thumb/7/7b/Tomcat-logo.svg/2000px-Tomcat-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745" y="1825625"/>
            <a:ext cx="1940511" cy="1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436" y="1769396"/>
            <a:ext cx="6858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echroot.co.in/images/logo/techno/spr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47" y="1673446"/>
            <a:ext cx="22288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docs.jboss.org/jbossclustering/hibernate-caching/3.3/en-US/html/images/hibernate_logo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19" y="3623421"/>
            <a:ext cx="2094258" cy="7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pbs.twimg.com/profile_images/543688531340566529/ybVvCvsc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28" y="4526102"/>
            <a:ext cx="1130623" cy="15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4.bp.blogspot.com/-RTR5yn-b2C8/UaID0dWx-XI/AAAAAAAAGTc/487tXntHlJM/s1600/jQuery+And+Aja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745" y="3813087"/>
            <a:ext cx="3261174" cy="9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upload.wikimedia.org/wikipedia/commons/thumb/e/ea/Boostrap_logo.svg/2000px-Boostrap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01" y="5340286"/>
            <a:ext cx="788352" cy="10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json.org/img/json160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495" y="5372146"/>
            <a:ext cx="751941" cy="1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jdom.org/images/index_title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45" y="5648014"/>
            <a:ext cx="585788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群組 49"/>
          <p:cNvGrpSpPr/>
          <p:nvPr>
            <p:custDataLst>
              <p:custData r:id="rId3"/>
            </p:custDataLst>
          </p:nvPr>
        </p:nvGrpSpPr>
        <p:grpSpPr>
          <a:xfrm>
            <a:off x="2745384" y="1335052"/>
            <a:ext cx="4818135" cy="4176464"/>
            <a:chOff x="2745384" y="1335052"/>
            <a:chExt cx="4818135" cy="4176464"/>
          </a:xfrm>
        </p:grpSpPr>
        <p:sp>
          <p:nvSpPr>
            <p:cNvPr id="44" name="Container"/>
            <p:cNvSpPr>
              <a:spLocks/>
            </p:cNvSpPr>
            <p:nvPr/>
          </p:nvSpPr>
          <p:spPr>
            <a:xfrm>
              <a:off x="2745384" y="1581543"/>
              <a:ext cx="4818135" cy="392997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5" name="Tab3"/>
            <p:cNvSpPr txBox="1">
              <a:spLocks/>
            </p:cNvSpPr>
            <p:nvPr/>
          </p:nvSpPr>
          <p:spPr>
            <a:xfrm>
              <a:off x="3701637" y="1371232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ab2"/>
            <p:cNvSpPr txBox="1">
              <a:spLocks/>
            </p:cNvSpPr>
            <p:nvPr/>
          </p:nvSpPr>
          <p:spPr>
            <a:xfrm>
              <a:off x="2894439" y="1371231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5316033" y="1335052"/>
              <a:ext cx="900502" cy="246491"/>
              <a:chOff x="3451452" y="2671329"/>
              <a:chExt cx="400033" cy="101788"/>
            </a:xfrm>
          </p:grpSpPr>
          <p:sp>
            <p:nvSpPr>
              <p:cNvPr id="48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訂單管理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43" name="Tab3"/>
          <p:cNvSpPr txBox="1">
            <a:spLocks/>
          </p:cNvSpPr>
          <p:nvPr/>
        </p:nvSpPr>
        <p:spPr>
          <a:xfrm>
            <a:off x="4508835" y="1371232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營業時間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2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94439" y="1772818"/>
          <a:ext cx="4532281" cy="34916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93233"/>
                <a:gridCol w="1574890"/>
                <a:gridCol w="496408"/>
                <a:gridCol w="892843"/>
                <a:gridCol w="974907"/>
              </a:tblGrid>
              <a:tr h="216022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訂單內容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鋼杯鐵爐堡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大杯溫奶茶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大杯紅茶*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厚切豬排堡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小杯熱咖啡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荷包蛋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培根蛋餅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起司三明治*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總匯三明治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小杯柳橙汁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原味蛋餅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法式三明治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鮪魚三明治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DropdownBox"/>
          <p:cNvGrpSpPr/>
          <p:nvPr>
            <p:custDataLst>
              <p:custData r:id="rId5"/>
            </p:custDataLst>
          </p:nvPr>
        </p:nvGrpSpPr>
        <p:grpSpPr>
          <a:xfrm>
            <a:off x="6567644" y="2430495"/>
            <a:ext cx="736790" cy="228600"/>
            <a:chOff x="4016824" y="3329200"/>
            <a:chExt cx="1097652" cy="228600"/>
          </a:xfrm>
        </p:grpSpPr>
        <p:sp>
          <p:nvSpPr>
            <p:cNvPr id="5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6"/>
            </p:custDataLst>
          </p:nvPr>
        </p:nvGrpSpPr>
        <p:grpSpPr>
          <a:xfrm>
            <a:off x="6567644" y="2811495"/>
            <a:ext cx="736790" cy="228600"/>
            <a:chOff x="4016824" y="3329200"/>
            <a:chExt cx="1097652" cy="228600"/>
          </a:xfrm>
        </p:grpSpPr>
        <p:sp>
          <p:nvSpPr>
            <p:cNvPr id="5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DropdownBox"/>
          <p:cNvGrpSpPr/>
          <p:nvPr>
            <p:custDataLst>
              <p:custData r:id="rId7"/>
            </p:custDataLst>
          </p:nvPr>
        </p:nvGrpSpPr>
        <p:grpSpPr>
          <a:xfrm>
            <a:off x="6567644" y="3212976"/>
            <a:ext cx="736790" cy="228600"/>
            <a:chOff x="4016824" y="3329200"/>
            <a:chExt cx="1097652" cy="228600"/>
          </a:xfrm>
        </p:grpSpPr>
        <p:sp>
          <p:nvSpPr>
            <p:cNvPr id="5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DropdownBox"/>
          <p:cNvGrpSpPr/>
          <p:nvPr>
            <p:custDataLst>
              <p:custData r:id="rId8"/>
            </p:custDataLst>
          </p:nvPr>
        </p:nvGrpSpPr>
        <p:grpSpPr>
          <a:xfrm>
            <a:off x="6567644" y="3645024"/>
            <a:ext cx="736790" cy="228600"/>
            <a:chOff x="4016824" y="3329200"/>
            <a:chExt cx="1097652" cy="228600"/>
          </a:xfrm>
        </p:grpSpPr>
        <p:sp>
          <p:nvSpPr>
            <p:cNvPr id="5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6" name="DropdownBox"/>
          <p:cNvGrpSpPr/>
          <p:nvPr>
            <p:custDataLst>
              <p:custData r:id="rId9"/>
            </p:custDataLst>
          </p:nvPr>
        </p:nvGrpSpPr>
        <p:grpSpPr>
          <a:xfrm>
            <a:off x="6567644" y="4077072"/>
            <a:ext cx="736790" cy="228600"/>
            <a:chOff x="4016824" y="3329200"/>
            <a:chExt cx="1097652" cy="228600"/>
          </a:xfrm>
        </p:grpSpPr>
        <p:sp>
          <p:nvSpPr>
            <p:cNvPr id="6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6567644" y="4525535"/>
            <a:ext cx="736790" cy="228600"/>
            <a:chOff x="4016824" y="3329200"/>
            <a:chExt cx="1097652" cy="228600"/>
          </a:xfrm>
        </p:grpSpPr>
        <p:sp>
          <p:nvSpPr>
            <p:cNvPr id="6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8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" name="DropdownBox"/>
          <p:cNvGrpSpPr/>
          <p:nvPr>
            <p:custDataLst>
              <p:custData r:id="rId11"/>
            </p:custDataLst>
          </p:nvPr>
        </p:nvGrpSpPr>
        <p:grpSpPr>
          <a:xfrm>
            <a:off x="6567644" y="2060848"/>
            <a:ext cx="736790" cy="228600"/>
            <a:chOff x="4016824" y="3329200"/>
            <a:chExt cx="1097652" cy="228600"/>
          </a:xfrm>
        </p:grpSpPr>
        <p:sp>
          <p:nvSpPr>
            <p:cNvPr id="7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1" name="MousePointer"/>
          <p:cNvSpPr/>
          <p:nvPr>
            <p:custDataLst>
              <p:custData r:id="rId12"/>
            </p:custDataLst>
          </p:nvPr>
        </p:nvSpPr>
        <p:spPr>
          <a:xfrm rot="20359169">
            <a:off x="6706273" y="25050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69" name="Content"/>
          <p:cNvSpPr txBox="1"/>
          <p:nvPr>
            <p:custDataLst>
              <p:custData r:id="rId13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群組 49"/>
          <p:cNvGrpSpPr/>
          <p:nvPr>
            <p:custDataLst>
              <p:custData r:id="rId3"/>
            </p:custDataLst>
          </p:nvPr>
        </p:nvGrpSpPr>
        <p:grpSpPr>
          <a:xfrm>
            <a:off x="2745384" y="1335052"/>
            <a:ext cx="4818135" cy="4176464"/>
            <a:chOff x="2745384" y="1335052"/>
            <a:chExt cx="4818135" cy="4176464"/>
          </a:xfrm>
        </p:grpSpPr>
        <p:sp>
          <p:nvSpPr>
            <p:cNvPr id="44" name="Container"/>
            <p:cNvSpPr>
              <a:spLocks/>
            </p:cNvSpPr>
            <p:nvPr/>
          </p:nvSpPr>
          <p:spPr>
            <a:xfrm>
              <a:off x="2745384" y="1581543"/>
              <a:ext cx="4818135" cy="392997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5" name="Tab3"/>
            <p:cNvSpPr txBox="1">
              <a:spLocks/>
            </p:cNvSpPr>
            <p:nvPr/>
          </p:nvSpPr>
          <p:spPr>
            <a:xfrm>
              <a:off x="3701637" y="1371232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ab2"/>
            <p:cNvSpPr txBox="1">
              <a:spLocks/>
            </p:cNvSpPr>
            <p:nvPr/>
          </p:nvSpPr>
          <p:spPr>
            <a:xfrm>
              <a:off x="2894439" y="1371231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5316033" y="1335052"/>
              <a:ext cx="900502" cy="246491"/>
              <a:chOff x="3451452" y="2671329"/>
              <a:chExt cx="400033" cy="101788"/>
            </a:xfrm>
          </p:grpSpPr>
          <p:sp>
            <p:nvSpPr>
              <p:cNvPr id="48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訂單管理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43" name="Tab3"/>
          <p:cNvSpPr txBox="1">
            <a:spLocks/>
          </p:cNvSpPr>
          <p:nvPr/>
        </p:nvSpPr>
        <p:spPr>
          <a:xfrm>
            <a:off x="4508835" y="1371232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營業時間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2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94439" y="1772818"/>
          <a:ext cx="4532281" cy="34916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93233"/>
                <a:gridCol w="1574890"/>
                <a:gridCol w="496408"/>
                <a:gridCol w="892843"/>
                <a:gridCol w="974907"/>
              </a:tblGrid>
              <a:tr h="216022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訂單內容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鋼杯鐵爐堡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大杯溫奶茶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大杯紅茶*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厚切豬排堡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小杯熱咖啡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荷包蛋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培根蛋餅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起司三明治*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總匯三明治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小杯柳橙汁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原味蛋餅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法式三明治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鮪魚三明治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DropdownBox"/>
          <p:cNvGrpSpPr/>
          <p:nvPr>
            <p:custDataLst>
              <p:custData r:id="rId5"/>
            </p:custDataLst>
          </p:nvPr>
        </p:nvGrpSpPr>
        <p:grpSpPr>
          <a:xfrm>
            <a:off x="6567644" y="2430495"/>
            <a:ext cx="736790" cy="228600"/>
            <a:chOff x="4016824" y="3329200"/>
            <a:chExt cx="1097652" cy="228600"/>
          </a:xfrm>
        </p:grpSpPr>
        <p:sp>
          <p:nvSpPr>
            <p:cNvPr id="4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不受理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6"/>
            </p:custDataLst>
          </p:nvPr>
        </p:nvGrpSpPr>
        <p:grpSpPr>
          <a:xfrm>
            <a:off x="6567644" y="2811495"/>
            <a:ext cx="736790" cy="228600"/>
            <a:chOff x="4016824" y="3329200"/>
            <a:chExt cx="1097652" cy="228600"/>
          </a:xfrm>
        </p:grpSpPr>
        <p:sp>
          <p:nvSpPr>
            <p:cNvPr id="5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DropdownBox"/>
          <p:cNvGrpSpPr/>
          <p:nvPr>
            <p:custDataLst>
              <p:custData r:id="rId7"/>
            </p:custDataLst>
          </p:nvPr>
        </p:nvGrpSpPr>
        <p:grpSpPr>
          <a:xfrm>
            <a:off x="6567644" y="3212976"/>
            <a:ext cx="736790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DropdownBox"/>
          <p:cNvGrpSpPr/>
          <p:nvPr>
            <p:custDataLst>
              <p:custData r:id="rId8"/>
            </p:custDataLst>
          </p:nvPr>
        </p:nvGrpSpPr>
        <p:grpSpPr>
          <a:xfrm>
            <a:off x="6567644" y="3645024"/>
            <a:ext cx="736790" cy="228600"/>
            <a:chOff x="4016824" y="3329200"/>
            <a:chExt cx="1097652" cy="228600"/>
          </a:xfrm>
        </p:grpSpPr>
        <p:sp>
          <p:nvSpPr>
            <p:cNvPr id="58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6" name="DropdownBox"/>
          <p:cNvGrpSpPr/>
          <p:nvPr>
            <p:custDataLst>
              <p:custData r:id="rId9"/>
            </p:custDataLst>
          </p:nvPr>
        </p:nvGrpSpPr>
        <p:grpSpPr>
          <a:xfrm>
            <a:off x="6567644" y="4077072"/>
            <a:ext cx="736790" cy="228600"/>
            <a:chOff x="4016824" y="3329200"/>
            <a:chExt cx="1097652" cy="228600"/>
          </a:xfrm>
        </p:grpSpPr>
        <p:sp>
          <p:nvSpPr>
            <p:cNvPr id="6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6567644" y="4525535"/>
            <a:ext cx="736790" cy="228600"/>
            <a:chOff x="4016824" y="3329200"/>
            <a:chExt cx="1097652" cy="228600"/>
          </a:xfrm>
        </p:grpSpPr>
        <p:sp>
          <p:nvSpPr>
            <p:cNvPr id="6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" name="DropdownBox"/>
          <p:cNvGrpSpPr/>
          <p:nvPr>
            <p:custDataLst>
              <p:custData r:id="rId11"/>
            </p:custDataLst>
          </p:nvPr>
        </p:nvGrpSpPr>
        <p:grpSpPr>
          <a:xfrm>
            <a:off x="6567644" y="2060848"/>
            <a:ext cx="736790" cy="228600"/>
            <a:chOff x="4016824" y="3329200"/>
            <a:chExt cx="1097652" cy="228600"/>
          </a:xfrm>
        </p:grpSpPr>
        <p:sp>
          <p:nvSpPr>
            <p:cNvPr id="6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Content"/>
          <p:cNvSpPr txBox="1"/>
          <p:nvPr>
            <p:custDataLst>
              <p:custData r:id="rId12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8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群組 49"/>
          <p:cNvGrpSpPr/>
          <p:nvPr>
            <p:custDataLst>
              <p:custData r:id="rId3"/>
            </p:custDataLst>
          </p:nvPr>
        </p:nvGrpSpPr>
        <p:grpSpPr>
          <a:xfrm>
            <a:off x="2745384" y="1335052"/>
            <a:ext cx="4818135" cy="4176464"/>
            <a:chOff x="2745384" y="1335052"/>
            <a:chExt cx="4818135" cy="4176464"/>
          </a:xfrm>
        </p:grpSpPr>
        <p:sp>
          <p:nvSpPr>
            <p:cNvPr id="44" name="Container"/>
            <p:cNvSpPr>
              <a:spLocks/>
            </p:cNvSpPr>
            <p:nvPr/>
          </p:nvSpPr>
          <p:spPr>
            <a:xfrm>
              <a:off x="2745384" y="1581543"/>
              <a:ext cx="4818135" cy="392997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5" name="Tab3"/>
            <p:cNvSpPr txBox="1">
              <a:spLocks/>
            </p:cNvSpPr>
            <p:nvPr/>
          </p:nvSpPr>
          <p:spPr>
            <a:xfrm>
              <a:off x="3701637" y="1371232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ab2"/>
            <p:cNvSpPr txBox="1">
              <a:spLocks/>
            </p:cNvSpPr>
            <p:nvPr/>
          </p:nvSpPr>
          <p:spPr>
            <a:xfrm>
              <a:off x="2894439" y="1371231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5316033" y="1335052"/>
              <a:ext cx="900502" cy="246491"/>
              <a:chOff x="3451452" y="2671329"/>
              <a:chExt cx="400033" cy="101788"/>
            </a:xfrm>
          </p:grpSpPr>
          <p:sp>
            <p:nvSpPr>
              <p:cNvPr id="48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訂單管理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43" name="Tab3"/>
          <p:cNvSpPr txBox="1">
            <a:spLocks/>
          </p:cNvSpPr>
          <p:nvPr/>
        </p:nvSpPr>
        <p:spPr>
          <a:xfrm>
            <a:off x="4508835" y="1371232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營業時間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2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94439" y="1772818"/>
          <a:ext cx="4532281" cy="34916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93233"/>
                <a:gridCol w="1574890"/>
                <a:gridCol w="496408"/>
                <a:gridCol w="892843"/>
                <a:gridCol w="974907"/>
              </a:tblGrid>
              <a:tr h="216022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訂單內容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鋼杯鐵爐堡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大杯溫奶茶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大杯紅茶*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厚切豬排堡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小杯熱咖啡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荷包蛋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培根蛋餅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起司三明治*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總匯三明治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小杯柳橙汁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原味蛋餅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法式三明治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鮪魚三明治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DropdownBox"/>
          <p:cNvGrpSpPr/>
          <p:nvPr>
            <p:custDataLst>
              <p:custData r:id="rId5"/>
            </p:custDataLst>
          </p:nvPr>
        </p:nvGrpSpPr>
        <p:grpSpPr>
          <a:xfrm>
            <a:off x="6567644" y="2430495"/>
            <a:ext cx="736790" cy="228600"/>
            <a:chOff x="4016824" y="3329200"/>
            <a:chExt cx="1097652" cy="228600"/>
          </a:xfrm>
        </p:grpSpPr>
        <p:sp>
          <p:nvSpPr>
            <p:cNvPr id="4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不受理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6"/>
            </p:custDataLst>
          </p:nvPr>
        </p:nvGrpSpPr>
        <p:grpSpPr>
          <a:xfrm>
            <a:off x="6567644" y="2811495"/>
            <a:ext cx="736790" cy="228600"/>
            <a:chOff x="4016824" y="3329200"/>
            <a:chExt cx="1097652" cy="228600"/>
          </a:xfrm>
        </p:grpSpPr>
        <p:sp>
          <p:nvSpPr>
            <p:cNvPr id="5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DropdownBox"/>
          <p:cNvGrpSpPr/>
          <p:nvPr>
            <p:custDataLst>
              <p:custData r:id="rId7"/>
            </p:custDataLst>
          </p:nvPr>
        </p:nvGrpSpPr>
        <p:grpSpPr>
          <a:xfrm>
            <a:off x="6567644" y="3212976"/>
            <a:ext cx="736790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DropdownBox"/>
          <p:cNvGrpSpPr/>
          <p:nvPr>
            <p:custDataLst>
              <p:custData r:id="rId8"/>
            </p:custDataLst>
          </p:nvPr>
        </p:nvGrpSpPr>
        <p:grpSpPr>
          <a:xfrm>
            <a:off x="6567644" y="3645024"/>
            <a:ext cx="736790" cy="228600"/>
            <a:chOff x="4016824" y="3329200"/>
            <a:chExt cx="1097652" cy="228600"/>
          </a:xfrm>
        </p:grpSpPr>
        <p:sp>
          <p:nvSpPr>
            <p:cNvPr id="58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6" name="DropdownBox"/>
          <p:cNvGrpSpPr/>
          <p:nvPr>
            <p:custDataLst>
              <p:custData r:id="rId9"/>
            </p:custDataLst>
          </p:nvPr>
        </p:nvGrpSpPr>
        <p:grpSpPr>
          <a:xfrm>
            <a:off x="6567644" y="4077072"/>
            <a:ext cx="736790" cy="228600"/>
            <a:chOff x="4016824" y="3329200"/>
            <a:chExt cx="1097652" cy="228600"/>
          </a:xfrm>
        </p:grpSpPr>
        <p:sp>
          <p:nvSpPr>
            <p:cNvPr id="6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6567644" y="4525535"/>
            <a:ext cx="736790" cy="228600"/>
            <a:chOff x="4016824" y="3329200"/>
            <a:chExt cx="1097652" cy="228600"/>
          </a:xfrm>
        </p:grpSpPr>
        <p:sp>
          <p:nvSpPr>
            <p:cNvPr id="6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" name="DropdownBox"/>
          <p:cNvGrpSpPr/>
          <p:nvPr>
            <p:custDataLst>
              <p:custData r:id="rId11"/>
            </p:custDataLst>
          </p:nvPr>
        </p:nvGrpSpPr>
        <p:grpSpPr>
          <a:xfrm>
            <a:off x="6567644" y="2060848"/>
            <a:ext cx="736790" cy="228600"/>
            <a:chOff x="4016824" y="3329200"/>
            <a:chExt cx="1097652" cy="228600"/>
          </a:xfrm>
        </p:grpSpPr>
        <p:sp>
          <p:nvSpPr>
            <p:cNvPr id="6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5" name="MousePointer"/>
          <p:cNvSpPr/>
          <p:nvPr>
            <p:custDataLst>
              <p:custData r:id="rId12"/>
            </p:custDataLst>
          </p:nvPr>
        </p:nvSpPr>
        <p:spPr>
          <a:xfrm rot="20359169">
            <a:off x="6947573" y="420685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1" name="Content"/>
          <p:cNvSpPr txBox="1"/>
          <p:nvPr>
            <p:custDataLst>
              <p:custData r:id="rId13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solidFill>
                  <a:prstClr val="black"/>
                </a:solidFill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5" name="HorizontalSplitter"/>
            <p:cNvGrpSpPr/>
            <p:nvPr>
              <p:custDataLst>
                <p:custData r:id="rId1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6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solidFill>
                    <a:prstClr val="black"/>
                  </a:solidFill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7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9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 kern="0" dirty="0" smtClea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38213"/>
            <a:ext cx="62960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文字方塊 8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群組 49"/>
          <p:cNvGrpSpPr/>
          <p:nvPr>
            <p:custDataLst>
              <p:custData r:id="rId3"/>
            </p:custDataLst>
          </p:nvPr>
        </p:nvGrpSpPr>
        <p:grpSpPr>
          <a:xfrm>
            <a:off x="2745384" y="1335052"/>
            <a:ext cx="4818135" cy="4176464"/>
            <a:chOff x="2745384" y="1335052"/>
            <a:chExt cx="4818135" cy="4176464"/>
          </a:xfrm>
        </p:grpSpPr>
        <p:sp>
          <p:nvSpPr>
            <p:cNvPr id="44" name="Container"/>
            <p:cNvSpPr>
              <a:spLocks/>
            </p:cNvSpPr>
            <p:nvPr/>
          </p:nvSpPr>
          <p:spPr>
            <a:xfrm>
              <a:off x="2745384" y="1581543"/>
              <a:ext cx="4818135" cy="392997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sp>
          <p:nvSpPr>
            <p:cNvPr id="45" name="Tab3"/>
            <p:cNvSpPr txBox="1">
              <a:spLocks/>
            </p:cNvSpPr>
            <p:nvPr/>
          </p:nvSpPr>
          <p:spPr>
            <a:xfrm>
              <a:off x="3701637" y="1371232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管理菜單</a:t>
              </a:r>
              <a:endParaRPr lang="en-US" altLang="zh-TW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ab2"/>
            <p:cNvSpPr txBox="1">
              <a:spLocks/>
            </p:cNvSpPr>
            <p:nvPr/>
          </p:nvSpPr>
          <p:spPr>
            <a:xfrm>
              <a:off x="2894439" y="1371231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基本資料</a:t>
              </a:r>
              <a:endParaRPr lang="en-US" sz="1200" dirty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5316033" y="1335052"/>
              <a:ext cx="900502" cy="246491"/>
              <a:chOff x="3451452" y="2671329"/>
              <a:chExt cx="400033" cy="101788"/>
            </a:xfrm>
          </p:grpSpPr>
          <p:sp>
            <p:nvSpPr>
              <p:cNvPr id="48" name="ActiveTab"/>
              <p:cNvSpPr txBox="1">
                <a:spLocks/>
              </p:cNvSpPr>
              <p:nvPr/>
            </p:nvSpPr>
            <p:spPr>
              <a:xfrm>
                <a:off x="3451452" y="2671329"/>
                <a:ext cx="400033" cy="1017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訂單管理</a:t>
                </a:r>
                <a:endParaRPr lang="en-US" sz="1200" dirty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TabLine"/>
              <p:cNvSpPr>
                <a:spLocks/>
              </p:cNvSpPr>
              <p:nvPr/>
            </p:nvSpPr>
            <p:spPr>
              <a:xfrm>
                <a:off x="3455740" y="2773117"/>
                <a:ext cx="391461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43" name="Tab3"/>
          <p:cNvSpPr txBox="1">
            <a:spLocks/>
          </p:cNvSpPr>
          <p:nvPr/>
        </p:nvSpPr>
        <p:spPr>
          <a:xfrm>
            <a:off x="4508835" y="1371232"/>
            <a:ext cx="807198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TW" altLang="en-US" sz="1200" dirty="0" smtClean="0">
                <a:solidFill>
                  <a:prstClr val="black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營業時間</a:t>
            </a:r>
            <a:endParaRPr lang="en-US" altLang="zh-TW" sz="1200" dirty="0" smtClean="0">
              <a:solidFill>
                <a:prstClr val="black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2" name="Table"/>
          <p:cNvGraphicFramePr>
            <a:graphicFrameLocks noGrp="1"/>
          </p:cNvGraphicFramePr>
          <p:nvPr>
            <p:custDataLst>
              <p:custData r:id="rId4"/>
            </p:custDataLst>
            <p:extLst/>
          </p:nvPr>
        </p:nvGraphicFramePr>
        <p:xfrm>
          <a:off x="2894439" y="1772818"/>
          <a:ext cx="4532281" cy="34916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93233"/>
                <a:gridCol w="1574890"/>
                <a:gridCol w="496408"/>
                <a:gridCol w="892843"/>
                <a:gridCol w="974907"/>
              </a:tblGrid>
              <a:tr h="216022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訂單內容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總價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取餐時間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訂單狀態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鋼杯鐵爐堡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大杯溫奶茶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0753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海鮮沙拉堡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大杯紅茶*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厚切豬排堡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小杯熱咖啡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荷包蛋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0759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009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培根蛋餅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起司三明治*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517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總匯三明治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小杯柳橙汁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原味蛋餅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法式三明治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</a:rPr>
                        <a:t>鮪魚三明治 * </a:t>
                      </a:r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smtClean="0">
                          <a:solidFill>
                            <a:schemeClr val="tx1"/>
                          </a:solidFill>
                        </a:rPr>
                        <a:t>0805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DropdownBox"/>
          <p:cNvGrpSpPr/>
          <p:nvPr>
            <p:custDataLst>
              <p:custData r:id="rId5"/>
            </p:custDataLst>
          </p:nvPr>
        </p:nvGrpSpPr>
        <p:grpSpPr>
          <a:xfrm>
            <a:off x="6567644" y="2430495"/>
            <a:ext cx="736790" cy="228600"/>
            <a:chOff x="4016824" y="3329200"/>
            <a:chExt cx="1097652" cy="228600"/>
          </a:xfrm>
        </p:grpSpPr>
        <p:sp>
          <p:nvSpPr>
            <p:cNvPr id="4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不受理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" name="DropdownBox"/>
          <p:cNvGrpSpPr/>
          <p:nvPr>
            <p:custDataLst>
              <p:custData r:id="rId6"/>
            </p:custDataLst>
          </p:nvPr>
        </p:nvGrpSpPr>
        <p:grpSpPr>
          <a:xfrm>
            <a:off x="6567644" y="2811495"/>
            <a:ext cx="736790" cy="228600"/>
            <a:chOff x="4016824" y="3329200"/>
            <a:chExt cx="1097652" cy="228600"/>
          </a:xfrm>
        </p:grpSpPr>
        <p:sp>
          <p:nvSpPr>
            <p:cNvPr id="5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DropdownBox"/>
          <p:cNvGrpSpPr/>
          <p:nvPr>
            <p:custDataLst>
              <p:custData r:id="rId7"/>
            </p:custDataLst>
          </p:nvPr>
        </p:nvGrpSpPr>
        <p:grpSpPr>
          <a:xfrm>
            <a:off x="6567644" y="3212976"/>
            <a:ext cx="736790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DropdownBox"/>
          <p:cNvGrpSpPr/>
          <p:nvPr>
            <p:custDataLst>
              <p:custData r:id="rId8"/>
            </p:custDataLst>
          </p:nvPr>
        </p:nvGrpSpPr>
        <p:grpSpPr>
          <a:xfrm>
            <a:off x="6567644" y="3645024"/>
            <a:ext cx="736790" cy="228600"/>
            <a:chOff x="4016824" y="3329200"/>
            <a:chExt cx="1097652" cy="228600"/>
          </a:xfrm>
        </p:grpSpPr>
        <p:sp>
          <p:nvSpPr>
            <p:cNvPr id="58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處理中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6" name="DropdownBox"/>
          <p:cNvGrpSpPr/>
          <p:nvPr>
            <p:custDataLst>
              <p:custData r:id="rId9"/>
            </p:custDataLst>
          </p:nvPr>
        </p:nvGrpSpPr>
        <p:grpSpPr>
          <a:xfrm>
            <a:off x="6567644" y="4077072"/>
            <a:ext cx="736790" cy="228600"/>
            <a:chOff x="4016824" y="3329200"/>
            <a:chExt cx="1097652" cy="228600"/>
          </a:xfrm>
        </p:grpSpPr>
        <p:sp>
          <p:nvSpPr>
            <p:cNvPr id="6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DropdownBox"/>
          <p:cNvGrpSpPr/>
          <p:nvPr>
            <p:custDataLst>
              <p:custData r:id="rId10"/>
            </p:custDataLst>
          </p:nvPr>
        </p:nvGrpSpPr>
        <p:grpSpPr>
          <a:xfrm>
            <a:off x="6567644" y="4525535"/>
            <a:ext cx="736790" cy="228600"/>
            <a:chOff x="4016824" y="3329200"/>
            <a:chExt cx="1097652" cy="228600"/>
          </a:xfrm>
        </p:grpSpPr>
        <p:sp>
          <p:nvSpPr>
            <p:cNvPr id="6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已完成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" name="DropdownBox"/>
          <p:cNvGrpSpPr/>
          <p:nvPr>
            <p:custDataLst>
              <p:custData r:id="rId11"/>
            </p:custDataLst>
          </p:nvPr>
        </p:nvGrpSpPr>
        <p:grpSpPr>
          <a:xfrm>
            <a:off x="6567644" y="2060848"/>
            <a:ext cx="736790" cy="228600"/>
            <a:chOff x="4016824" y="3329200"/>
            <a:chExt cx="1097652" cy="228600"/>
          </a:xfrm>
        </p:grpSpPr>
        <p:sp>
          <p:nvSpPr>
            <p:cNvPr id="6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未處理</a:t>
              </a:r>
              <a:endParaRPr lang="en-US" altLang="zh-TW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DownArrow"/>
            <p:cNvSpPr>
              <a:spLocks noChangeAspect="1"/>
            </p:cNvSpPr>
            <p:nvPr/>
          </p:nvSpPr>
          <p:spPr>
            <a:xfrm rot="10800000">
              <a:off x="4931582" y="3430199"/>
              <a:ext cx="121128" cy="48766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Content"/>
          <p:cNvSpPr txBox="1"/>
          <p:nvPr>
            <p:custDataLst>
              <p:custData r:id="rId12"/>
            </p:custDataLst>
          </p:nvPr>
        </p:nvSpPr>
        <p:spPr>
          <a:xfrm>
            <a:off x="2796160" y="965316"/>
            <a:ext cx="1451038" cy="249299"/>
          </a:xfrm>
          <a:prstGeom prst="rect">
            <a:avLst/>
          </a:prstGeom>
          <a:noFill/>
        </p:spPr>
        <p:txBody>
          <a:bodyPr wrap="square" lIns="91440" tIns="18288" rIns="91440" bIns="45720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店家管理</a:t>
            </a:r>
            <a:r>
              <a:rPr lang="en-US" sz="1200" dirty="0" smtClean="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&gt; </a:t>
            </a:r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大安店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3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80" y="1791730"/>
            <a:ext cx="4781046" cy="3380916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65353" y="39200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做個取消審核功能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4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8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792154"/>
            <a:ext cx="4780317" cy="3380400"/>
          </a:xfrm>
          <a:prstGeom prst="rect">
            <a:avLst/>
          </a:prstGeom>
        </p:spPr>
      </p:pic>
      <p:sp>
        <p:nvSpPr>
          <p:cNvPr id="46" name="MouseClick"/>
          <p:cNvSpPr/>
          <p:nvPr>
            <p:custDataLst>
              <p:custData r:id="rId3"/>
            </p:custDataLst>
          </p:nvPr>
        </p:nvSpPr>
        <p:spPr>
          <a:xfrm rot="20359169">
            <a:off x="2350173" y="39576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C 0.04427 0.00023 0.0901 -0.00093 0.13385 0.00092 C 0.16684 0.00231 0.19392 0.00671 0.22413 0.00972 C 0.34288 0.02106 0.3934 0.03727 0.46111 0.05764 C 0.48142 0.0706 0.49271 0.0831 0.49271 0.0967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792154"/>
            <a:ext cx="4780317" cy="33804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792154"/>
            <a:ext cx="4780317" cy="33804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4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8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792154"/>
            <a:ext cx="4780317" cy="3380400"/>
          </a:xfrm>
          <a:prstGeom prst="rect">
            <a:avLst/>
          </a:prstGeom>
        </p:spPr>
      </p:pic>
      <p:sp>
        <p:nvSpPr>
          <p:cNvPr id="46" name="MouseClick"/>
          <p:cNvSpPr/>
          <p:nvPr>
            <p:custDataLst>
              <p:custData r:id="rId3"/>
            </p:custDataLst>
          </p:nvPr>
        </p:nvSpPr>
        <p:spPr>
          <a:xfrm rot="20359169">
            <a:off x="3948996" y="440770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C 0.02848 -0.00116 0.05816 0.00093 0.08629 -0.00278 C 0.10764 -0.00556 0.12518 -0.01319 0.14462 -0.01852 C 0.22118 -0.03958 0.25382 -0.06944 0.2974 -0.10718 C 0.31059 -0.13079 0.31789 -0.15324 0.31789 -0.1777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65" y="1142354"/>
            <a:ext cx="6313428" cy="46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805968"/>
            <a:ext cx="4780317" cy="33804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" y="0"/>
            <a:ext cx="9012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7" y="1142481"/>
            <a:ext cx="6313428" cy="46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805968"/>
            <a:ext cx="4780317" cy="33804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7" y="1142481"/>
            <a:ext cx="6313428" cy="468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09" y="1805968"/>
            <a:ext cx="4780317" cy="33804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8430791" y="365152"/>
            <a:ext cx="4154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</a:t>
            </a:r>
            <a:r>
              <a:rPr lang="zh-TW" alt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出</a:t>
            </a:r>
            <a:endParaRPr lang="en-US" altLang="zh-TW" sz="9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3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4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4" y="375069"/>
            <a:ext cx="198000" cy="1729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7" y="1142481"/>
            <a:ext cx="6313428" cy="468000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567644" y="365152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rgbClr val="00206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親愛的王大同先生　早安！</a:t>
            </a:r>
            <a:endParaRPr lang="en-US" altLang="zh-TW" sz="900" dirty="0">
              <a:solidFill>
                <a:srgbClr val="00206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altLang="zh-TW" sz="24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29" y="1804638"/>
            <a:ext cx="4780317" cy="33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435871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 smtClean="0">
                <a:latin typeface="Impact" panose="020B0806030902050204" pitchFamily="34" charset="0"/>
              </a:rPr>
              <a:t>THANKS FOR</a:t>
            </a:r>
            <a:br>
              <a:rPr lang="en-US" altLang="zh-TW" b="1" dirty="0" smtClean="0">
                <a:latin typeface="Impact" panose="020B0806030902050204" pitchFamily="34" charset="0"/>
              </a:rPr>
            </a:br>
            <a:r>
              <a:rPr lang="en-US" altLang="zh-TW" b="1" dirty="0" smtClean="0">
                <a:latin typeface="Impact" panose="020B0806030902050204" pitchFamily="34" charset="0"/>
              </a:rPr>
              <a:t>YOUR ATTENTION</a:t>
            </a:r>
            <a:endParaRPr lang="zh-TW" altLang="en-US" b="1" dirty="0">
              <a:latin typeface="Impact" panose="020B080603090205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017695" y="1965517"/>
            <a:ext cx="1108609" cy="1288921"/>
            <a:chOff x="28801" y="1057303"/>
            <a:chExt cx="497307" cy="5615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6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86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5"/>
            </p:custDataLst>
          </p:nvPr>
        </p:nvSpPr>
        <p:spPr>
          <a:xfrm>
            <a:off x="3923928" y="2780928"/>
            <a:ext cx="2339102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8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獨立登入頁面</a:t>
            </a:r>
            <a:endParaRPr lang="en-US" sz="28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6" name="Table"/>
          <p:cNvGraphicFramePr>
            <a:graphicFrameLocks noGrp="1"/>
          </p:cNvGraphicFramePr>
          <p:nvPr>
            <p:custDataLst>
              <p:custData r:id="rId5"/>
            </p:custDataLst>
            <p:extLst>
              <p:ext uri="{D42A27DB-BD31-4B8C-83A1-F6EECF244321}">
                <p14:modId xmlns:p14="http://schemas.microsoft.com/office/powerpoint/2010/main" val="2132851036"/>
              </p:ext>
            </p:extLst>
          </p:nvPr>
        </p:nvGraphicFramePr>
        <p:xfrm>
          <a:off x="2627784" y="2132856"/>
          <a:ext cx="4449056" cy="200655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59817"/>
                <a:gridCol w="848945"/>
                <a:gridCol w="860692"/>
                <a:gridCol w="939801"/>
                <a:gridCol w="939801"/>
              </a:tblGrid>
              <a:tr h="2508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編號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文字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天數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廣告狀態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審核狀態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81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5"/>
            </p:custDataLst>
          </p:nvPr>
        </p:nvSpPr>
        <p:spPr>
          <a:xfrm>
            <a:off x="2195736" y="170080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廣告編號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6"/>
            </p:custDataLst>
          </p:nvPr>
        </p:nvSpPr>
        <p:spPr>
          <a:xfrm>
            <a:off x="2195736" y="2176061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文字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 txBox="1"/>
          <p:nvPr>
            <p:custDataLst>
              <p:custData r:id="rId7"/>
            </p:custDataLst>
          </p:nvPr>
        </p:nvSpPr>
        <p:spPr>
          <a:xfrm>
            <a:off x="2195736" y="2651314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圖案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8"/>
            </p:custDataLst>
          </p:nvPr>
        </p:nvSpPr>
        <p:spPr>
          <a:xfrm>
            <a:off x="2195736" y="3126567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天數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 txBox="1"/>
          <p:nvPr>
            <p:custDataLst>
              <p:custData r:id="rId9"/>
            </p:custDataLst>
          </p:nvPr>
        </p:nvSpPr>
        <p:spPr>
          <a:xfrm>
            <a:off x="2195736" y="3601820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廣告狀態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DropdownBox"/>
          <p:cNvGrpSpPr/>
          <p:nvPr>
            <p:custDataLst>
              <p:custData r:id="rId10"/>
            </p:custDataLst>
          </p:nvPr>
        </p:nvGrpSpPr>
        <p:grpSpPr>
          <a:xfrm>
            <a:off x="3131840" y="4077072"/>
            <a:ext cx="1097652" cy="228600"/>
            <a:chOff x="4016824" y="3329200"/>
            <a:chExt cx="1097652" cy="228600"/>
          </a:xfrm>
        </p:grpSpPr>
        <p:sp>
          <p:nvSpPr>
            <p:cNvPr id="2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DropdownBox"/>
          <p:cNvGrpSpPr/>
          <p:nvPr>
            <p:custDataLst>
              <p:custData r:id="rId11"/>
            </p:custDataLst>
          </p:nvPr>
        </p:nvGrpSpPr>
        <p:grpSpPr>
          <a:xfrm>
            <a:off x="3131840" y="3632448"/>
            <a:ext cx="1097652" cy="228600"/>
            <a:chOff x="4016824" y="3329200"/>
            <a:chExt cx="1097652" cy="228600"/>
          </a:xfrm>
        </p:grpSpPr>
        <p:sp>
          <p:nvSpPr>
            <p:cNvPr id="2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7" name="Content"/>
          <p:cNvSpPr txBox="1"/>
          <p:nvPr>
            <p:custDataLst>
              <p:custData r:id="rId12"/>
            </p:custDataLst>
          </p:nvPr>
        </p:nvSpPr>
        <p:spPr>
          <a:xfrm>
            <a:off x="2195736" y="407707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審核狀態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ontent"/>
          <p:cNvSpPr/>
          <p:nvPr>
            <p:custDataLst>
              <p:custData r:id="rId13"/>
            </p:custDataLst>
          </p:nvPr>
        </p:nvSpPr>
        <p:spPr>
          <a:xfrm>
            <a:off x="3707904" y="494116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9" name="Content"/>
          <p:cNvSpPr/>
          <p:nvPr>
            <p:custDataLst>
              <p:custData r:id="rId14"/>
            </p:custDataLst>
          </p:nvPr>
        </p:nvSpPr>
        <p:spPr>
          <a:xfrm>
            <a:off x="2267744" y="4928592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放棄修改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6" name="Table"/>
          <p:cNvGraphicFramePr>
            <a:graphicFrameLocks noGrp="1"/>
          </p:cNvGraphicFramePr>
          <p:nvPr>
            <p:custDataLst>
              <p:custData r:id="rId5"/>
            </p:custDataLst>
            <p:extLst>
              <p:ext uri="{D42A27DB-BD31-4B8C-83A1-F6EECF244321}">
                <p14:modId xmlns:p14="http://schemas.microsoft.com/office/powerpoint/2010/main" val="2132851036"/>
              </p:ext>
            </p:extLst>
          </p:nvPr>
        </p:nvGraphicFramePr>
        <p:xfrm>
          <a:off x="2627784" y="2204864"/>
          <a:ext cx="4680520" cy="22818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46794"/>
                <a:gridCol w="1132293"/>
                <a:gridCol w="1147960"/>
                <a:gridCol w="1253473"/>
              </a:tblGrid>
              <a:tr h="285226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店鋪編號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店鋪名字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賣方帳號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店鋪狀態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522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5"/>
            </p:custDataLst>
          </p:nvPr>
        </p:nvSpPr>
        <p:spPr>
          <a:xfrm>
            <a:off x="2267744" y="170080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店鋪編號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6"/>
            </p:custDataLst>
          </p:nvPr>
        </p:nvSpPr>
        <p:spPr>
          <a:xfrm>
            <a:off x="2267744" y="20728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店鋪名字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 txBox="1"/>
          <p:nvPr>
            <p:custDataLst>
              <p:custData r:id="rId7"/>
            </p:custDataLst>
          </p:nvPr>
        </p:nvSpPr>
        <p:spPr>
          <a:xfrm>
            <a:off x="2267744" y="2444890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店鋪電話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8"/>
            </p:custDataLst>
          </p:nvPr>
        </p:nvSpPr>
        <p:spPr>
          <a:xfrm>
            <a:off x="2267744" y="281693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店鋪地址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 txBox="1"/>
          <p:nvPr>
            <p:custDataLst>
              <p:custData r:id="rId9"/>
            </p:custDataLst>
          </p:nvPr>
        </p:nvSpPr>
        <p:spPr>
          <a:xfrm>
            <a:off x="2267744" y="3188972"/>
            <a:ext cx="64152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賣方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ID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Content"/>
          <p:cNvSpPr txBox="1"/>
          <p:nvPr>
            <p:custDataLst>
              <p:custData r:id="rId10"/>
            </p:custDataLst>
          </p:nvPr>
        </p:nvSpPr>
        <p:spPr>
          <a:xfrm>
            <a:off x="2267744" y="356101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登入圖案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ontent"/>
          <p:cNvSpPr txBox="1"/>
          <p:nvPr>
            <p:custDataLst>
              <p:custData r:id="rId11"/>
            </p:custDataLst>
          </p:nvPr>
        </p:nvSpPr>
        <p:spPr>
          <a:xfrm>
            <a:off x="2267744" y="3933056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店鋪狀態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DropdownBox"/>
          <p:cNvGrpSpPr/>
          <p:nvPr>
            <p:custDataLst>
              <p:custData r:id="rId12"/>
            </p:custDataLst>
          </p:nvPr>
        </p:nvGrpSpPr>
        <p:grpSpPr>
          <a:xfrm>
            <a:off x="3474348" y="3933056"/>
            <a:ext cx="1097652" cy="228600"/>
            <a:chOff x="4016824" y="3329200"/>
            <a:chExt cx="1097652" cy="228600"/>
          </a:xfrm>
        </p:grpSpPr>
        <p:sp>
          <p:nvSpPr>
            <p:cNvPr id="24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6" name="Content"/>
          <p:cNvSpPr/>
          <p:nvPr>
            <p:custDataLst>
              <p:custData r:id="rId13"/>
            </p:custDataLst>
          </p:nvPr>
        </p:nvSpPr>
        <p:spPr>
          <a:xfrm>
            <a:off x="3707904" y="4881736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7" name="Content"/>
          <p:cNvSpPr/>
          <p:nvPr>
            <p:custDataLst>
              <p:custData r:id="rId14"/>
            </p:custDataLst>
          </p:nvPr>
        </p:nvSpPr>
        <p:spPr>
          <a:xfrm>
            <a:off x="2267744" y="4869160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>
                <a:latin typeface="Segoe UI" pitchFamily="34" charset="0"/>
                <a:cs typeface="Segoe UI" pitchFamily="34" charset="0"/>
              </a:rPr>
              <a:t>放棄修改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TabGroup"/>
          <p:cNvGrpSpPr/>
          <p:nvPr>
            <p:custDataLst>
              <p:custData r:id="rId5"/>
            </p:custDataLst>
          </p:nvPr>
        </p:nvGrpSpPr>
        <p:grpSpPr>
          <a:xfrm>
            <a:off x="2123728" y="1556778"/>
            <a:ext cx="6192688" cy="4176478"/>
            <a:chOff x="2562928" y="2024237"/>
            <a:chExt cx="3513042" cy="1770926"/>
          </a:xfrm>
        </p:grpSpPr>
        <p:sp>
          <p:nvSpPr>
            <p:cNvPr id="17" name="Container"/>
            <p:cNvSpPr>
              <a:spLocks/>
            </p:cNvSpPr>
            <p:nvPr/>
          </p:nvSpPr>
          <p:spPr>
            <a:xfrm>
              <a:off x="2562928" y="2128761"/>
              <a:ext cx="3513042" cy="16664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ab3"/>
            <p:cNvSpPr txBox="1">
              <a:spLocks/>
            </p:cNvSpPr>
            <p:nvPr/>
          </p:nvSpPr>
          <p:spPr>
            <a:xfrm>
              <a:off x="3105400" y="2039584"/>
              <a:ext cx="457914" cy="891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新增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5"/>
            <p:cNvGrpSpPr/>
            <p:nvPr/>
          </p:nvGrpSpPr>
          <p:grpSpPr>
            <a:xfrm>
              <a:off x="2594553" y="2024237"/>
              <a:ext cx="510844" cy="104518"/>
              <a:chOff x="3085107" y="2206915"/>
              <a:chExt cx="330648" cy="89178"/>
            </a:xfrm>
          </p:grpSpPr>
          <p:sp>
            <p:nvSpPr>
              <p:cNvPr id="22" name="ActiveTab"/>
              <p:cNvSpPr txBox="1">
                <a:spLocks/>
              </p:cNvSpPr>
              <p:nvPr/>
            </p:nvSpPr>
            <p:spPr>
              <a:xfrm>
                <a:off x="3085107" y="2206915"/>
                <a:ext cx="330648" cy="891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消息列表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abLine"/>
              <p:cNvSpPr>
                <a:spLocks/>
              </p:cNvSpPr>
              <p:nvPr/>
            </p:nvSpPr>
            <p:spPr>
              <a:xfrm>
                <a:off x="3088651" y="2296093"/>
                <a:ext cx="32356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24" name="Table"/>
          <p:cNvGraphicFramePr>
            <a:graphicFrameLocks noGrp="1"/>
          </p:cNvGraphicFramePr>
          <p:nvPr>
            <p:custDataLst>
              <p:custData r:id="rId6"/>
            </p:custDataLst>
            <p:extLst>
              <p:ext uri="{D42A27DB-BD31-4B8C-83A1-F6EECF244321}">
                <p14:modId xmlns:p14="http://schemas.microsoft.com/office/powerpoint/2010/main" val="2132851036"/>
              </p:ext>
            </p:extLst>
          </p:nvPr>
        </p:nvGraphicFramePr>
        <p:xfrm>
          <a:off x="2267744" y="2276872"/>
          <a:ext cx="5256584" cy="247834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9013"/>
                <a:gridCol w="1736770"/>
                <a:gridCol w="1760801"/>
              </a:tblGrid>
              <a:tr h="309793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編號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主題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日期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17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18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1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8" name="群組 157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73" name="HorizontalSplitter"/>
            <p:cNvGrpSpPr/>
            <p:nvPr>
              <p:custDataLst>
                <p:custData r:id="rId10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74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75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76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7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78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79" name="文字方塊 78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92" name="群組 91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84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5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86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90" name="Picture 1"/>
              <p:cNvPicPr>
                <a:picLocks/>
              </p:cNvPicPr>
              <p:nvPr>
                <p:custDataLst>
                  <p:custData r:id="rId14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02" name="文字方塊 10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pic>
        <p:nvPicPr>
          <p:cNvPr id="118" name="Picture 1"/>
          <p:cNvPicPr>
            <a:picLocks noChangeAspect="1"/>
          </p:cNvPicPr>
          <p:nvPr>
            <p:custDataLst>
              <p:custData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20" y="4704392"/>
            <a:ext cx="198883" cy="173736"/>
          </a:xfrm>
          <a:prstGeom prst="rect">
            <a:avLst/>
          </a:prstGeom>
        </p:spPr>
      </p:pic>
      <p:pic>
        <p:nvPicPr>
          <p:cNvPr id="119" name="Picture 1"/>
          <p:cNvPicPr>
            <a:picLocks noChangeAspect="1"/>
          </p:cNvPicPr>
          <p:nvPr>
            <p:custDataLst>
              <p:custData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3312" y="4704392"/>
            <a:ext cx="198883" cy="173736"/>
          </a:xfrm>
          <a:prstGeom prst="rect">
            <a:avLst/>
          </a:prstGeom>
        </p:spPr>
      </p:pic>
      <p:pic>
        <p:nvPicPr>
          <p:cNvPr id="127" name="Picture 1"/>
          <p:cNvPicPr>
            <a:picLocks noChangeAspect="1"/>
          </p:cNvPicPr>
          <p:nvPr>
            <p:custDataLst>
              <p:custData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2" y="4675030"/>
            <a:ext cx="265177" cy="231648"/>
          </a:xfrm>
          <a:prstGeom prst="rect">
            <a:avLst/>
          </a:prstGeom>
        </p:spPr>
      </p:pic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74" y="1993830"/>
            <a:ext cx="3360000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93" y="1993830"/>
            <a:ext cx="3360000" cy="25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26" y="2002934"/>
            <a:ext cx="3360000" cy="2520000"/>
          </a:xfrm>
          <a:prstGeom prst="rect">
            <a:avLst/>
          </a:prstGeom>
        </p:spPr>
      </p:pic>
      <p:sp>
        <p:nvSpPr>
          <p:cNvPr id="157" name="MouseClick"/>
          <p:cNvSpPr/>
          <p:nvPr>
            <p:custDataLst>
              <p:custData r:id="rId9"/>
            </p:custDataLst>
          </p:nvPr>
        </p:nvSpPr>
        <p:spPr>
          <a:xfrm rot="20359169">
            <a:off x="7009801" y="47644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840388" y="14810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廣告輪播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2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C 0.01441 -0.00347 0.02917 0.00347 0.04341 -0.00972 C 0.05417 -0.01921 0.06303 -0.04838 0.07292 -0.0662 C 0.11146 -0.1412 0.12796 -0.24815 0.15 -0.38218 C 0.15643 -0.4669 0.16025 -0.54792 0.16025 -0.63565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3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7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TabGroup"/>
          <p:cNvGrpSpPr/>
          <p:nvPr>
            <p:custDataLst>
              <p:custData r:id="rId5"/>
            </p:custDataLst>
          </p:nvPr>
        </p:nvGrpSpPr>
        <p:grpSpPr>
          <a:xfrm>
            <a:off x="2123728" y="1556778"/>
            <a:ext cx="6192688" cy="4176478"/>
            <a:chOff x="2562928" y="2024237"/>
            <a:chExt cx="3513042" cy="1770926"/>
          </a:xfrm>
        </p:grpSpPr>
        <p:sp>
          <p:nvSpPr>
            <p:cNvPr id="17" name="Container"/>
            <p:cNvSpPr>
              <a:spLocks/>
            </p:cNvSpPr>
            <p:nvPr/>
          </p:nvSpPr>
          <p:spPr>
            <a:xfrm>
              <a:off x="2562928" y="2128761"/>
              <a:ext cx="3513042" cy="16664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ab3"/>
            <p:cNvSpPr txBox="1">
              <a:spLocks/>
            </p:cNvSpPr>
            <p:nvPr/>
          </p:nvSpPr>
          <p:spPr>
            <a:xfrm>
              <a:off x="3105400" y="2039584"/>
              <a:ext cx="457914" cy="891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新增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5"/>
            <p:cNvGrpSpPr/>
            <p:nvPr/>
          </p:nvGrpSpPr>
          <p:grpSpPr>
            <a:xfrm>
              <a:off x="2594553" y="2024237"/>
              <a:ext cx="510844" cy="104518"/>
              <a:chOff x="3085107" y="2206915"/>
              <a:chExt cx="330648" cy="89178"/>
            </a:xfrm>
          </p:grpSpPr>
          <p:sp>
            <p:nvSpPr>
              <p:cNvPr id="22" name="ActiveTab"/>
              <p:cNvSpPr txBox="1">
                <a:spLocks/>
              </p:cNvSpPr>
              <p:nvPr/>
            </p:nvSpPr>
            <p:spPr>
              <a:xfrm>
                <a:off x="3085107" y="2206915"/>
                <a:ext cx="330648" cy="891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消息列表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abLine"/>
              <p:cNvSpPr>
                <a:spLocks/>
              </p:cNvSpPr>
              <p:nvPr/>
            </p:nvSpPr>
            <p:spPr>
              <a:xfrm>
                <a:off x="3088651" y="2296093"/>
                <a:ext cx="32356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24" name="Table"/>
          <p:cNvGraphicFramePr>
            <a:graphicFrameLocks noGrp="1"/>
          </p:cNvGraphicFramePr>
          <p:nvPr>
            <p:custDataLst>
              <p:custData r:id="rId6"/>
            </p:custDataLst>
            <p:extLst>
              <p:ext uri="{D42A27DB-BD31-4B8C-83A1-F6EECF244321}">
                <p14:modId xmlns:p14="http://schemas.microsoft.com/office/powerpoint/2010/main" val="2132851036"/>
              </p:ext>
            </p:extLst>
          </p:nvPr>
        </p:nvGraphicFramePr>
        <p:xfrm>
          <a:off x="2267744" y="2276872"/>
          <a:ext cx="4248473" cy="247834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51328"/>
                <a:gridCol w="840563"/>
                <a:gridCol w="852194"/>
                <a:gridCol w="852194"/>
                <a:gridCol w="852194"/>
              </a:tblGrid>
              <a:tr h="309793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編號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主題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日期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修改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刪除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979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Content"/>
          <p:cNvSpPr txBox="1"/>
          <p:nvPr>
            <p:custDataLst>
              <p:custData r:id="rId7"/>
            </p:custDataLst>
          </p:nvPr>
        </p:nvSpPr>
        <p:spPr>
          <a:xfrm>
            <a:off x="4700827" y="5122287"/>
            <a:ext cx="203132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修改帶到新增頁面進行修改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TabGroup"/>
          <p:cNvGrpSpPr/>
          <p:nvPr>
            <p:custDataLst>
              <p:custData r:id="rId5"/>
            </p:custDataLst>
          </p:nvPr>
        </p:nvGrpSpPr>
        <p:grpSpPr>
          <a:xfrm>
            <a:off x="2123728" y="1556778"/>
            <a:ext cx="6192688" cy="4176478"/>
            <a:chOff x="2562928" y="2024237"/>
            <a:chExt cx="3513042" cy="1770926"/>
          </a:xfrm>
        </p:grpSpPr>
        <p:sp>
          <p:nvSpPr>
            <p:cNvPr id="17" name="Container"/>
            <p:cNvSpPr>
              <a:spLocks/>
            </p:cNvSpPr>
            <p:nvPr/>
          </p:nvSpPr>
          <p:spPr>
            <a:xfrm>
              <a:off x="2562928" y="2128761"/>
              <a:ext cx="3513042" cy="16664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ab3"/>
            <p:cNvSpPr txBox="1">
              <a:spLocks/>
            </p:cNvSpPr>
            <p:nvPr/>
          </p:nvSpPr>
          <p:spPr>
            <a:xfrm>
              <a:off x="3105400" y="2039584"/>
              <a:ext cx="457914" cy="8917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TW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消息列表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5"/>
            <p:cNvGrpSpPr/>
            <p:nvPr/>
          </p:nvGrpSpPr>
          <p:grpSpPr>
            <a:xfrm>
              <a:off x="2594553" y="2024237"/>
              <a:ext cx="510844" cy="104518"/>
              <a:chOff x="3085107" y="2206915"/>
              <a:chExt cx="330648" cy="89178"/>
            </a:xfrm>
          </p:grpSpPr>
          <p:sp>
            <p:nvSpPr>
              <p:cNvPr id="22" name="ActiveTab"/>
              <p:cNvSpPr txBox="1">
                <a:spLocks/>
              </p:cNvSpPr>
              <p:nvPr/>
            </p:nvSpPr>
            <p:spPr>
              <a:xfrm>
                <a:off x="3085107" y="2206915"/>
                <a:ext cx="330648" cy="891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TW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新增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abLine"/>
              <p:cNvSpPr>
                <a:spLocks/>
              </p:cNvSpPr>
              <p:nvPr/>
            </p:nvSpPr>
            <p:spPr>
              <a:xfrm>
                <a:off x="3088651" y="2296093"/>
                <a:ext cx="32356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Content"/>
          <p:cNvSpPr txBox="1"/>
          <p:nvPr>
            <p:custDataLst>
              <p:custData r:id="rId6"/>
            </p:custDataLst>
          </p:nvPr>
        </p:nvSpPr>
        <p:spPr>
          <a:xfrm>
            <a:off x="2843808" y="2204864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主題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15816" y="2780928"/>
            <a:ext cx="4536504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Content"/>
          <p:cNvSpPr txBox="1"/>
          <p:nvPr>
            <p:custDataLst>
              <p:custData r:id="rId7"/>
            </p:custDataLst>
          </p:nvPr>
        </p:nvSpPr>
        <p:spPr>
          <a:xfrm>
            <a:off x="4572000" y="2852936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文字編輯器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ontent"/>
          <p:cNvSpPr/>
          <p:nvPr>
            <p:custDataLst>
              <p:custData r:id="rId8"/>
            </p:custDataLst>
          </p:nvPr>
        </p:nvSpPr>
        <p:spPr>
          <a:xfrm>
            <a:off x="4932040" y="4797152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放棄新增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9" name="Content"/>
          <p:cNvSpPr/>
          <p:nvPr>
            <p:custDataLst>
              <p:custData r:id="rId9"/>
            </p:custDataLst>
          </p:nvPr>
        </p:nvSpPr>
        <p:spPr>
          <a:xfrm>
            <a:off x="6228184" y="4797152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完成新增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6" name="Table"/>
          <p:cNvGraphicFramePr>
            <a:graphicFrameLocks noGrp="1"/>
          </p:cNvGraphicFramePr>
          <p:nvPr>
            <p:custDataLst>
              <p:custData r:id="rId5"/>
            </p:custDataLst>
            <p:extLst>
              <p:ext uri="{D42A27DB-BD31-4B8C-83A1-F6EECF244321}">
                <p14:modId xmlns:p14="http://schemas.microsoft.com/office/powerpoint/2010/main" val="2132851036"/>
              </p:ext>
            </p:extLst>
          </p:nvPr>
        </p:nvGraphicFramePr>
        <p:xfrm>
          <a:off x="2353607" y="2324228"/>
          <a:ext cx="5314738" cy="156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27118"/>
                <a:gridCol w="1014130"/>
                <a:gridCol w="1028162"/>
                <a:gridCol w="1122664"/>
                <a:gridCol w="1122664"/>
              </a:tblGrid>
              <a:tr h="192025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檢舉編號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檢舉者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違規者</a:t>
                      </a:r>
                      <a:r>
                        <a:rPr lang="en-US" altLang="zh-TW" sz="1100" dirty="0" smtClean="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檢舉事項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rgbClr val="000000"/>
                          </a:solidFill>
                        </a:rPr>
                        <a:t>檢舉狀態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0" y="105273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91880" y="47667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851920" y="6309320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Footer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331640" y="1052736"/>
            <a:ext cx="0" cy="51125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"/>
          <p:cNvSpPr txBox="1"/>
          <p:nvPr>
            <p:custDataLst>
              <p:custData r:id="rId1"/>
            </p:custDataLst>
          </p:nvPr>
        </p:nvSpPr>
        <p:spPr>
          <a:xfrm>
            <a:off x="7620" y="185527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維護廣告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7620" y="2263322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維護店鋪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7620" y="2671367"/>
            <a:ext cx="1210588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維護消息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4"/>
            </p:custDataLst>
          </p:nvPr>
        </p:nvSpPr>
        <p:spPr>
          <a:xfrm>
            <a:off x="7620" y="3079413"/>
            <a:ext cx="1210588" cy="3539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停權帳號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5"/>
            </p:custDataLst>
          </p:nvPr>
        </p:nvSpPr>
        <p:spPr>
          <a:xfrm>
            <a:off x="2306152" y="1627345"/>
            <a:ext cx="79541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檢舉者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ID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6"/>
            </p:custDataLst>
          </p:nvPr>
        </p:nvSpPr>
        <p:spPr>
          <a:xfrm>
            <a:off x="2306152" y="2053615"/>
            <a:ext cx="79541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違規者</a:t>
            </a:r>
            <a:r>
              <a:rPr lang="en-US" altLang="zh-TW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ID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 txBox="1"/>
          <p:nvPr>
            <p:custDataLst>
              <p:custData r:id="rId7"/>
            </p:custDataLst>
          </p:nvPr>
        </p:nvSpPr>
        <p:spPr>
          <a:xfrm>
            <a:off x="2303748" y="247988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檢舉事項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8"/>
            </p:custDataLst>
          </p:nvPr>
        </p:nvSpPr>
        <p:spPr>
          <a:xfrm>
            <a:off x="2303748" y="290615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檢舉內容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 txBox="1"/>
          <p:nvPr>
            <p:custDataLst>
              <p:custData r:id="rId9"/>
            </p:custDataLst>
          </p:nvPr>
        </p:nvSpPr>
        <p:spPr>
          <a:xfrm>
            <a:off x="2303748" y="3332424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檢舉狀態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DropdownBox"/>
          <p:cNvGrpSpPr/>
          <p:nvPr>
            <p:custDataLst>
              <p:custData r:id="rId10"/>
            </p:custDataLst>
          </p:nvPr>
        </p:nvGrpSpPr>
        <p:grpSpPr>
          <a:xfrm>
            <a:off x="3275856" y="3356992"/>
            <a:ext cx="1097652" cy="228600"/>
            <a:chOff x="4016824" y="3329200"/>
            <a:chExt cx="1097652" cy="228600"/>
          </a:xfrm>
        </p:grpSpPr>
        <p:sp>
          <p:nvSpPr>
            <p:cNvPr id="2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4" name="Content"/>
          <p:cNvSpPr/>
          <p:nvPr>
            <p:custDataLst>
              <p:custData r:id="rId11"/>
            </p:custDataLst>
          </p:nvPr>
        </p:nvSpPr>
        <p:spPr>
          <a:xfrm>
            <a:off x="2708378" y="42210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放棄修改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/>
          <p:nvPr>
            <p:custDataLst>
              <p:custData r:id="rId12"/>
            </p:custDataLst>
          </p:nvPr>
        </p:nvSpPr>
        <p:spPr>
          <a:xfrm>
            <a:off x="4283968" y="4221088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TW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完成修改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21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2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4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19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14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8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群組 115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17" name="HorizontalSplitter"/>
            <p:cNvGrpSpPr/>
            <p:nvPr>
              <p:custDataLst>
                <p:custData r:id="rId9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4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6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7" name="Picture 1"/>
              <p:cNvPicPr>
                <a:picLocks/>
              </p:cNvPicPr>
              <p:nvPr>
                <p:custDataLst>
                  <p:custData r:id="rId13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22" name="文字方塊 12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1"/>
          <p:cNvGrpSpPr/>
          <p:nvPr>
            <p:custDataLst>
              <p:custData r:id="rId6"/>
            </p:custDataLst>
          </p:nvPr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2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3"/>
            <p:cNvSpPr/>
            <p:nvPr/>
          </p:nvSpPr>
          <p:spPr>
            <a:xfrm>
              <a:off x="2881785" y="1267932"/>
              <a:ext cx="3055373" cy="43221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3" name="Picture 4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95" y="1199703"/>
              <a:ext cx="238125" cy="2762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173764" y="1430389"/>
            <a:ext cx="2525270" cy="3912812"/>
            <a:chOff x="3521550" y="2142484"/>
            <a:chExt cx="1899855" cy="2782295"/>
          </a:xfrm>
        </p:grpSpPr>
        <p:grpSp>
          <p:nvGrpSpPr>
            <p:cNvPr id="144" name="群組 143"/>
            <p:cNvGrpSpPr/>
            <p:nvPr/>
          </p:nvGrpSpPr>
          <p:grpSpPr>
            <a:xfrm>
              <a:off x="3521550" y="2142484"/>
              <a:ext cx="1899855" cy="2782295"/>
              <a:chOff x="2726422" y="1629530"/>
              <a:chExt cx="2008701" cy="3010803"/>
            </a:xfrm>
          </p:grpSpPr>
          <p:sp>
            <p:nvSpPr>
              <p:cNvPr id="145" name="Container"/>
              <p:cNvSpPr>
                <a:spLocks/>
              </p:cNvSpPr>
              <p:nvPr/>
            </p:nvSpPr>
            <p:spPr>
              <a:xfrm>
                <a:off x="2726422" y="1876014"/>
                <a:ext cx="2008701" cy="2764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Tab3"/>
              <p:cNvSpPr txBox="1">
                <a:spLocks/>
              </p:cNvSpPr>
              <p:nvPr/>
            </p:nvSpPr>
            <p:spPr>
              <a:xfrm>
                <a:off x="3319383" y="1665702"/>
                <a:ext cx="480016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9144" rIns="45720" rtlCol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1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賣</a:t>
                </a:r>
                <a:r>
                  <a:rPr lang="zh-TW" altLang="en-US" sz="11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家</a:t>
                </a:r>
                <a:endParaRPr lang="en-US" sz="11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7" name="Group 5"/>
              <p:cNvGrpSpPr/>
              <p:nvPr/>
            </p:nvGrpSpPr>
            <p:grpSpPr>
              <a:xfrm>
                <a:off x="2782171" y="1629530"/>
                <a:ext cx="535501" cy="246493"/>
                <a:chOff x="3475033" y="2698412"/>
                <a:chExt cx="606187" cy="140919"/>
              </a:xfrm>
            </p:grpSpPr>
            <p:sp>
              <p:nvSpPr>
                <p:cNvPr id="148" name="ActiveTab"/>
                <p:cNvSpPr txBox="1">
                  <a:spLocks/>
                </p:cNvSpPr>
                <p:nvPr/>
              </p:nvSpPr>
              <p:spPr>
                <a:xfrm>
                  <a:off x="3475033" y="2698412"/>
                  <a:ext cx="606187" cy="140919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TW" altLang="en-US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會員</a:t>
                  </a:r>
                  <a:endParaRPr 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9" name="TabLine"/>
                <p:cNvSpPr>
                  <a:spLocks/>
                </p:cNvSpPr>
                <p:nvPr/>
              </p:nvSpPr>
              <p:spPr>
                <a:xfrm>
                  <a:off x="3481528" y="2839329"/>
                  <a:ext cx="593196" cy="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0" name="Content"/>
            <p:cNvSpPr/>
            <p:nvPr/>
          </p:nvSpPr>
          <p:spPr>
            <a:xfrm>
              <a:off x="4171705" y="2723349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請輸入帳</a:t>
              </a:r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號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3680745" y="2713959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帳號：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3680745" y="3138468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密</a:t>
              </a:r>
              <a:r>
                <a:rPr lang="zh-TW" altLang="en-US" sz="12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碼</a:t>
              </a:r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ontent"/>
            <p:cNvSpPr/>
            <p:nvPr/>
          </p:nvSpPr>
          <p:spPr>
            <a:xfrm>
              <a:off x="4166773" y="3139502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請輸入密碼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Content"/>
            <p:cNvSpPr/>
            <p:nvPr>
              <p:custDataLst>
                <p:custData r:id="rId7"/>
              </p:custDataLst>
            </p:nvPr>
          </p:nvSpPr>
          <p:spPr>
            <a:xfrm>
              <a:off x="3811588" y="3534226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登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入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  <p:sp useBgFill="1">
          <p:nvSpPr>
            <p:cNvPr id="159" name="Content"/>
            <p:cNvSpPr txBox="1">
              <a:spLocks/>
            </p:cNvSpPr>
            <p:nvPr/>
          </p:nvSpPr>
          <p:spPr>
            <a:xfrm>
              <a:off x="4441096" y="4405927"/>
              <a:ext cx="898181" cy="24807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忘記密碼了</a:t>
              </a:r>
              <a:r>
                <a:rPr lang="en-US" altLang="zh-TW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altLang="zh-TW" sz="788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/>
            <p:cNvSpPr/>
            <p:nvPr>
              <p:custDataLst>
                <p:custData r:id="rId8"/>
              </p:custDataLst>
            </p:nvPr>
          </p:nvSpPr>
          <p:spPr>
            <a:xfrm>
              <a:off x="3814990" y="3984780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新會員註冊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5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HorizontalSplitter"/>
          <p:cNvGrpSpPr/>
          <p:nvPr>
            <p:custDataLst>
              <p:custData r:id="rId1"/>
            </p:custDataLst>
          </p:nvPr>
        </p:nvGrpSpPr>
        <p:grpSpPr>
          <a:xfrm>
            <a:off x="126331" y="792086"/>
            <a:ext cx="8906377" cy="106216"/>
            <a:chOff x="2324100" y="3395663"/>
            <a:chExt cx="4495800" cy="66675"/>
          </a:xfrm>
        </p:grpSpPr>
        <p:sp>
          <p:nvSpPr>
            <p:cNvPr id="26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28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29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0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文字方塊 62"/>
          <p:cNvSpPr txBox="1"/>
          <p:nvPr/>
        </p:nvSpPr>
        <p:spPr>
          <a:xfrm>
            <a:off x="835033" y="220744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Impact" panose="020B0806030902050204" pitchFamily="34" charset="0"/>
              </a:rPr>
              <a:t>Taipei</a:t>
            </a:r>
            <a:r>
              <a:rPr lang="zh-TW" altLang="en-US" sz="2400" dirty="0">
                <a:latin typeface="Impact" panose="020B0806030902050204" pitchFamily="34" charset="0"/>
              </a:rPr>
              <a:t> </a:t>
            </a:r>
            <a:r>
              <a:rPr lang="en-US" altLang="zh-TW" sz="2400" dirty="0">
                <a:latin typeface="Impact" panose="020B0806030902050204" pitchFamily="34" charset="0"/>
              </a:rPr>
              <a:t>Breakfast</a:t>
            </a:r>
          </a:p>
        </p:txBody>
      </p:sp>
      <p:grpSp>
        <p:nvGrpSpPr>
          <p:cNvPr id="100" name="群組 99"/>
          <p:cNvGrpSpPr/>
          <p:nvPr/>
        </p:nvGrpSpPr>
        <p:grpSpPr>
          <a:xfrm>
            <a:off x="3799399" y="134924"/>
            <a:ext cx="3400325" cy="505327"/>
            <a:chOff x="2774544" y="1997241"/>
            <a:chExt cx="4533766" cy="673769"/>
          </a:xfrm>
        </p:grpSpPr>
        <p:grpSp>
          <p:nvGrpSpPr>
            <p:cNvPr id="54" name="Group"/>
            <p:cNvGrpSpPr/>
            <p:nvPr>
              <p:custDataLst>
                <p:custData r:id="rId22"/>
              </p:custDataLst>
            </p:nvPr>
          </p:nvGrpSpPr>
          <p:grpSpPr>
            <a:xfrm>
              <a:off x="2774544" y="1997241"/>
              <a:ext cx="4533766" cy="673769"/>
              <a:chOff x="3168651" y="2419758"/>
              <a:chExt cx="2616201" cy="1326737"/>
            </a:xfrm>
          </p:grpSpPr>
          <p:sp useBgFill="1">
            <p:nvSpPr>
              <p:cNvPr id="55" name="Container"/>
              <p:cNvSpPr>
                <a:spLocks/>
              </p:cNvSpPr>
              <p:nvPr/>
            </p:nvSpPr>
            <p:spPr>
              <a:xfrm>
                <a:off x="3168651" y="2706546"/>
                <a:ext cx="2616201" cy="1039949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 useBgFill="1">
            <p:nvSpPr>
              <p:cNvPr id="56" name="Content"/>
              <p:cNvSpPr txBox="1">
                <a:spLocks/>
              </p:cNvSpPr>
              <p:nvPr/>
            </p:nvSpPr>
            <p:spPr>
              <a:xfrm>
                <a:off x="3253843" y="2419758"/>
                <a:ext cx="474844" cy="5607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88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搜尋店家</a:t>
                </a:r>
                <a:endParaRPr lang="en-US" altLang="zh-TW" sz="788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DropdownBox"/>
            <p:cNvGrpSpPr/>
            <p:nvPr>
              <p:custDataLst>
                <p:custData r:id="rId23"/>
              </p:custDataLst>
            </p:nvPr>
          </p:nvGrpSpPr>
          <p:grpSpPr>
            <a:xfrm>
              <a:off x="4275152" y="2307364"/>
              <a:ext cx="1097652" cy="228600"/>
              <a:chOff x="4016824" y="3329200"/>
              <a:chExt cx="1097652" cy="228600"/>
            </a:xfrm>
          </p:grpSpPr>
          <p:sp>
            <p:nvSpPr>
              <p:cNvPr id="61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地區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Content"/>
            <p:cNvSpPr/>
            <p:nvPr/>
          </p:nvSpPr>
          <p:spPr>
            <a:xfrm>
              <a:off x="3045899" y="2307364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關鍵字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Picture 1"/>
            <p:cNvPicPr>
              <a:picLocks noChangeAspect="1"/>
            </p:cNvPicPr>
            <p:nvPr>
              <p:custDataLst>
                <p:custData r:id="rId24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413" y="2316922"/>
              <a:ext cx="265177" cy="231648"/>
            </a:xfrm>
            <a:prstGeom prst="rect">
              <a:avLst/>
            </a:prstGeom>
          </p:spPr>
        </p:pic>
        <p:grpSp>
          <p:nvGrpSpPr>
            <p:cNvPr id="69" name="DropdownBox"/>
            <p:cNvGrpSpPr/>
            <p:nvPr>
              <p:custDataLst>
                <p:custData r:id="rId25"/>
              </p:custDataLst>
            </p:nvPr>
          </p:nvGrpSpPr>
          <p:grpSpPr>
            <a:xfrm>
              <a:off x="5504406" y="2318446"/>
              <a:ext cx="1097652" cy="228600"/>
              <a:chOff x="4016824" y="3329200"/>
              <a:chExt cx="1097652" cy="228600"/>
            </a:xfrm>
          </p:grpSpPr>
          <p:sp>
            <p:nvSpPr>
              <p:cNvPr id="70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34290" rIns="34290" rtlCol="0" anchor="ctr"/>
              <a:lstStyle/>
              <a:p>
                <a:r>
                  <a:rPr lang="zh-TW" altLang="en-US" sz="9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店家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7520572" y="365151"/>
            <a:ext cx="1325717" cy="600165"/>
            <a:chOff x="10333740" y="374649"/>
            <a:chExt cx="1767623" cy="800219"/>
          </a:xfrm>
        </p:grpSpPr>
        <p:pic>
          <p:nvPicPr>
            <p:cNvPr id="93" name="Picture 1"/>
            <p:cNvPicPr>
              <a:picLocks noChangeAspect="1"/>
            </p:cNvPicPr>
            <p:nvPr>
              <p:custDataLst>
                <p:custData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740" y="375545"/>
              <a:ext cx="265177" cy="231648"/>
            </a:xfrm>
            <a:prstGeom prst="rect">
              <a:avLst/>
            </a:prstGeom>
          </p:spPr>
        </p:pic>
        <p:pic>
          <p:nvPicPr>
            <p:cNvPr id="94" name="Picture 1"/>
            <p:cNvPicPr>
              <a:picLocks noChangeAspect="1"/>
            </p:cNvPicPr>
            <p:nvPr>
              <p:custDataLst>
                <p:custData r:id="rId21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621" y="375545"/>
              <a:ext cx="265177" cy="231648"/>
            </a:xfrm>
            <a:prstGeom prst="rect">
              <a:avLst/>
            </a:prstGeom>
          </p:spPr>
        </p:pic>
        <p:sp>
          <p:nvSpPr>
            <p:cNvPr id="95" name="文字方塊 94"/>
            <p:cNvSpPr txBox="1"/>
            <p:nvPr/>
          </p:nvSpPr>
          <p:spPr>
            <a:xfrm>
              <a:off x="10528612" y="374649"/>
              <a:ext cx="861775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會員中心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1547366" y="374650"/>
              <a:ext cx="55399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登入</a:t>
              </a:r>
              <a:endParaRPr lang="en-US" altLang="zh-TW" sz="9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1345251"/>
            <a:ext cx="1800000" cy="1800000"/>
          </a:xfrm>
          <a:prstGeom prst="rect">
            <a:avLst/>
          </a:prstGeom>
        </p:spPr>
      </p:pic>
      <p:pic>
        <p:nvPicPr>
          <p:cNvPr id="124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3344252"/>
            <a:ext cx="1800000" cy="1800000"/>
          </a:xfrm>
          <a:prstGeom prst="rect">
            <a:avLst/>
          </a:prstGeom>
        </p:spPr>
      </p:pic>
      <p:pic>
        <p:nvPicPr>
          <p:cNvPr id="125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" y="3340979"/>
            <a:ext cx="1800000" cy="1800000"/>
          </a:xfrm>
          <a:prstGeom prst="rect">
            <a:avLst/>
          </a:prstGeom>
        </p:spPr>
      </p:pic>
      <p:pic>
        <p:nvPicPr>
          <p:cNvPr id="126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7" y="1363266"/>
            <a:ext cx="1800000" cy="1800000"/>
          </a:xfrm>
          <a:prstGeom prst="rect">
            <a:avLst/>
          </a:prstGeom>
        </p:spPr>
      </p:pic>
      <p:grpSp>
        <p:nvGrpSpPr>
          <p:cNvPr id="128" name="群組 127"/>
          <p:cNvGrpSpPr/>
          <p:nvPr/>
        </p:nvGrpSpPr>
        <p:grpSpPr>
          <a:xfrm>
            <a:off x="4579519" y="2119025"/>
            <a:ext cx="3950171" cy="2787653"/>
            <a:chOff x="4579519" y="2119025"/>
            <a:chExt cx="3950171" cy="2787653"/>
          </a:xfrm>
        </p:grpSpPr>
        <p:grpSp>
          <p:nvGrpSpPr>
            <p:cNvPr id="111" name="Group 1"/>
            <p:cNvGrpSpPr/>
            <p:nvPr>
              <p:custDataLst>
                <p:custData r:id="rId15"/>
              </p:custDataLst>
            </p:nvPr>
          </p:nvGrpSpPr>
          <p:grpSpPr>
            <a:xfrm>
              <a:off x="4579519" y="2119025"/>
              <a:ext cx="3950171" cy="2430407"/>
              <a:chOff x="0" y="0"/>
              <a:chExt cx="9144000" cy="6858000"/>
            </a:xfrm>
          </p:grpSpPr>
          <p:grpSp>
            <p:nvGrpSpPr>
              <p:cNvPr id="112" name="Group 2"/>
              <p:cNvGrpSpPr/>
              <p:nvPr>
                <p:custDataLst>
                  <p:custData r:id="rId19"/>
                </p:custDataLst>
              </p:nvPr>
            </p:nvGrpSpPr>
            <p:grpSpPr>
              <a:xfrm>
                <a:off x="0" y="0"/>
                <a:ext cx="9144000" cy="6858000"/>
                <a:chOff x="-2" y="7250"/>
                <a:chExt cx="9144000" cy="6858000"/>
              </a:xfrm>
            </p:grpSpPr>
            <p:sp>
              <p:nvSpPr>
                <p:cNvPr id="114" name="Rectangle 4"/>
                <p:cNvSpPr/>
                <p:nvPr/>
              </p:nvSpPr>
              <p:spPr>
                <a:xfrm>
                  <a:off x="-2" y="7250"/>
                  <a:ext cx="9144000" cy="6858000"/>
                </a:xfrm>
                <a:prstGeom prst="rect">
                  <a:avLst/>
                </a:prstGeom>
                <a:solidFill>
                  <a:schemeClr val="tx1">
                    <a:alpha val="9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5" name="TextBox 5"/>
                <p:cNvSpPr txBox="1"/>
                <p:nvPr/>
              </p:nvSpPr>
              <p:spPr>
                <a:xfrm>
                  <a:off x="3680773" y="3584235"/>
                  <a:ext cx="2244336" cy="846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>
                          <a:lumMod val="75000"/>
                        </a:schemeClr>
                      </a:solidFill>
                    </a:rPr>
                    <a:t>loading</a:t>
                  </a:r>
                </a:p>
              </p:txBody>
            </p:sp>
          </p:grpSp>
          <p:pic>
            <p:nvPicPr>
              <p:cNvPr id="113" name="Picture 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409950"/>
                <a:ext cx="2743200" cy="38100"/>
              </a:xfrm>
              <a:prstGeom prst="rect">
                <a:avLst/>
              </a:prstGeom>
            </p:spPr>
          </p:pic>
        </p:grpSp>
        <p:pic>
          <p:nvPicPr>
            <p:cNvPr id="118" name="Picture 1"/>
            <p:cNvPicPr>
              <a:picLocks noChangeAspect="1"/>
            </p:cNvPicPr>
            <p:nvPr>
              <p:custDataLst>
                <p:custData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420" y="4704392"/>
              <a:ext cx="198883" cy="173736"/>
            </a:xfrm>
            <a:prstGeom prst="rect">
              <a:avLst/>
            </a:prstGeom>
          </p:spPr>
        </p:pic>
        <p:pic>
          <p:nvPicPr>
            <p:cNvPr id="119" name="Picture 1"/>
            <p:cNvPicPr>
              <a:picLocks noChangeAspect="1"/>
            </p:cNvPicPr>
            <p:nvPr>
              <p:custDataLst>
                <p:custData r:id="rId17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33312" y="4704392"/>
              <a:ext cx="198883" cy="173736"/>
            </a:xfrm>
            <a:prstGeom prst="rect">
              <a:avLst/>
            </a:prstGeom>
          </p:spPr>
        </p:pic>
        <p:pic>
          <p:nvPicPr>
            <p:cNvPr id="127" name="Picture 1"/>
            <p:cNvPicPr>
              <a:picLocks noChangeAspect="1"/>
            </p:cNvPicPr>
            <p:nvPr>
              <p:custDataLst>
                <p:custData r:id="rId18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72" y="4675030"/>
              <a:ext cx="265177" cy="231648"/>
            </a:xfrm>
            <a:prstGeom prst="rect">
              <a:avLst/>
            </a:prstGeom>
          </p:spPr>
        </p:pic>
      </p:grpSp>
      <p:sp>
        <p:nvSpPr>
          <p:cNvPr id="130" name="文字方塊 129"/>
          <p:cNvSpPr txBox="1"/>
          <p:nvPr/>
        </p:nvSpPr>
        <p:spPr>
          <a:xfrm>
            <a:off x="756251" y="20144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老樣子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2393941" y="20131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901718" y="40101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383627" y="4011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訂餐精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235968" y="132657"/>
            <a:ext cx="497307" cy="561565"/>
            <a:chOff x="28801" y="1057303"/>
            <a:chExt cx="497307" cy="561565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261">
              <a:off x="28801" y="1260807"/>
              <a:ext cx="497307" cy="358061"/>
            </a:xfrm>
            <a:prstGeom prst="rect">
              <a:avLst/>
            </a:prstGeom>
          </p:spPr>
        </p:pic>
        <p:grpSp>
          <p:nvGrpSpPr>
            <p:cNvPr id="154" name="群組 153"/>
            <p:cNvGrpSpPr/>
            <p:nvPr/>
          </p:nvGrpSpPr>
          <p:grpSpPr>
            <a:xfrm>
              <a:off x="213411" y="1057303"/>
              <a:ext cx="210537" cy="203703"/>
              <a:chOff x="377966" y="1001791"/>
              <a:chExt cx="287705" cy="287705"/>
            </a:xfrm>
          </p:grpSpPr>
          <p:sp>
            <p:nvSpPr>
              <p:cNvPr id="151" name="Teardrop 2"/>
              <p:cNvSpPr>
                <a:spLocks noChangeAspect="1"/>
              </p:cNvSpPr>
              <p:nvPr/>
            </p:nvSpPr>
            <p:spPr>
              <a:xfrm rot="8100000">
                <a:off x="377966" y="1001791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Oval 3"/>
              <p:cNvSpPr>
                <a:spLocks noChangeAspect="1"/>
              </p:cNvSpPr>
              <p:nvPr/>
            </p:nvSpPr>
            <p:spPr>
              <a:xfrm>
                <a:off x="440388" y="1070853"/>
                <a:ext cx="162859" cy="162859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群組 115"/>
          <p:cNvGrpSpPr/>
          <p:nvPr/>
        </p:nvGrpSpPr>
        <p:grpSpPr>
          <a:xfrm>
            <a:off x="126331" y="5960008"/>
            <a:ext cx="8906377" cy="582220"/>
            <a:chOff x="126331" y="5960008"/>
            <a:chExt cx="8906377" cy="582220"/>
          </a:xfrm>
        </p:grpSpPr>
        <p:grpSp>
          <p:nvGrpSpPr>
            <p:cNvPr id="117" name="HorizontalSplitter"/>
            <p:cNvGrpSpPr/>
            <p:nvPr>
              <p:custDataLst>
                <p:custData r:id="rId10"/>
              </p:custDataLst>
            </p:nvPr>
          </p:nvGrpSpPr>
          <p:grpSpPr>
            <a:xfrm>
              <a:off x="126331" y="5960008"/>
              <a:ext cx="8906377" cy="106216"/>
              <a:chOff x="2324100" y="3395653"/>
              <a:chExt cx="4495800" cy="66675"/>
            </a:xfrm>
          </p:grpSpPr>
          <p:sp>
            <p:nvSpPr>
              <p:cNvPr id="138" name="Rectangle 2"/>
              <p:cNvSpPr/>
              <p:nvPr/>
            </p:nvSpPr>
            <p:spPr>
              <a:xfrm>
                <a:off x="2324100" y="3395653"/>
                <a:ext cx="4495800" cy="6667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39" name="Group 3"/>
              <p:cNvGrpSpPr/>
              <p:nvPr/>
            </p:nvGrpSpPr>
            <p:grpSpPr>
              <a:xfrm>
                <a:off x="4497649" y="3413387"/>
                <a:ext cx="148702" cy="31227"/>
                <a:chOff x="4497649" y="2437073"/>
                <a:chExt cx="148702" cy="31227"/>
              </a:xfrm>
            </p:grpSpPr>
            <p:sp>
              <p:nvSpPr>
                <p:cNvPr id="140" name="Dot1"/>
                <p:cNvSpPr/>
                <p:nvPr/>
              </p:nvSpPr>
              <p:spPr>
                <a:xfrm>
                  <a:off x="4497649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1" name="Dot2"/>
                <p:cNvSpPr/>
                <p:nvPr/>
              </p:nvSpPr>
              <p:spPr>
                <a:xfrm>
                  <a:off x="4556387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  <p:sp>
              <p:nvSpPr>
                <p:cNvPr id="142" name="Dot3"/>
                <p:cNvSpPr/>
                <p:nvPr/>
              </p:nvSpPr>
              <p:spPr>
                <a:xfrm>
                  <a:off x="4615124" y="2437073"/>
                  <a:ext cx="31227" cy="31227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3429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811200" y="6311396"/>
              <a:ext cx="30989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>
                  <a:latin typeface="Berlin Sans FB Demi" panose="020E0802020502020306" pitchFamily="34" charset="0"/>
                </a:rPr>
                <a:t>Copyright © 2015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Taipei</a:t>
              </a:r>
              <a:r>
                <a:rPr lang="zh-TW" altLang="en-US" sz="900" dirty="0">
                  <a:latin typeface="Berlin Sans FB Demi" panose="020E0802020502020306" pitchFamily="34" charset="0"/>
                </a:rPr>
                <a:t> </a:t>
              </a:r>
              <a:r>
                <a:rPr lang="en-US" altLang="zh-TW" sz="900" dirty="0">
                  <a:latin typeface="Berlin Sans FB Demi" panose="020E0802020502020306" pitchFamily="34" charset="0"/>
                </a:rPr>
                <a:t>Breakfast Inc. All rights reserved</a:t>
              </a:r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7426721" y="6278609"/>
              <a:ext cx="1118663" cy="239005"/>
              <a:chOff x="10275146" y="6263415"/>
              <a:chExt cx="1491551" cy="318673"/>
            </a:xfrm>
          </p:grpSpPr>
          <p:pic>
            <p:nvPicPr>
              <p:cNvPr id="129" name="Picture 1"/>
              <p:cNvPicPr>
                <a:picLocks noChangeAspect="1"/>
              </p:cNvPicPr>
              <p:nvPr>
                <p:custDataLst>
                  <p:custData r:id="rId11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9979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4" name="Picture 1"/>
              <p:cNvPicPr>
                <a:picLocks noChangeAspect="1"/>
              </p:cNvPicPr>
              <p:nvPr>
                <p:custDataLst>
                  <p:custData r:id="rId12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146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6" name="Picture 1"/>
              <p:cNvPicPr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4812" y="6263415"/>
                <a:ext cx="364798" cy="318673"/>
              </a:xfrm>
              <a:prstGeom prst="rect">
                <a:avLst/>
              </a:prstGeom>
            </p:spPr>
          </p:pic>
          <p:pic>
            <p:nvPicPr>
              <p:cNvPr id="137" name="Picture 1"/>
              <p:cNvPicPr>
                <a:picLocks/>
              </p:cNvPicPr>
              <p:nvPr>
                <p:custDataLst>
                  <p:custData r:id="rId14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4669" y="6263415"/>
                <a:ext cx="272028" cy="318673"/>
              </a:xfrm>
              <a:prstGeom prst="rect">
                <a:avLst/>
              </a:prstGeom>
            </p:spPr>
          </p:pic>
        </p:grpSp>
        <p:sp>
          <p:nvSpPr>
            <p:cNvPr id="122" name="文字方塊 121"/>
            <p:cNvSpPr txBox="1"/>
            <p:nvPr/>
          </p:nvSpPr>
          <p:spPr>
            <a:xfrm>
              <a:off x="4362548" y="6311396"/>
              <a:ext cx="29835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聯絡地址：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10622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台北市大安區和平東路二段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106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樓</a:t>
              </a:r>
              <a:endPara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1"/>
          <p:cNvGrpSpPr/>
          <p:nvPr>
            <p:custDataLst>
              <p:custData r:id="rId6"/>
            </p:custDataLst>
          </p:nvPr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2" name="Rectangl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3"/>
            <p:cNvSpPr/>
            <p:nvPr/>
          </p:nvSpPr>
          <p:spPr>
            <a:xfrm>
              <a:off x="2881785" y="1267932"/>
              <a:ext cx="3055373" cy="43221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3" name="Picture 4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95" y="1199703"/>
              <a:ext cx="238125" cy="27622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173764" y="1430389"/>
            <a:ext cx="2525270" cy="3912812"/>
            <a:chOff x="3521550" y="2142484"/>
            <a:chExt cx="1899855" cy="2782295"/>
          </a:xfrm>
        </p:grpSpPr>
        <p:grpSp>
          <p:nvGrpSpPr>
            <p:cNvPr id="144" name="群組 143"/>
            <p:cNvGrpSpPr/>
            <p:nvPr/>
          </p:nvGrpSpPr>
          <p:grpSpPr>
            <a:xfrm>
              <a:off x="3521550" y="2142484"/>
              <a:ext cx="1899855" cy="2782295"/>
              <a:chOff x="2726422" y="1629530"/>
              <a:chExt cx="2008701" cy="3010803"/>
            </a:xfrm>
          </p:grpSpPr>
          <p:sp>
            <p:nvSpPr>
              <p:cNvPr id="145" name="Container"/>
              <p:cNvSpPr>
                <a:spLocks/>
              </p:cNvSpPr>
              <p:nvPr/>
            </p:nvSpPr>
            <p:spPr>
              <a:xfrm>
                <a:off x="2726422" y="1876014"/>
                <a:ext cx="2008701" cy="27643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Tab3"/>
              <p:cNvSpPr txBox="1">
                <a:spLocks/>
              </p:cNvSpPr>
              <p:nvPr/>
            </p:nvSpPr>
            <p:spPr>
              <a:xfrm>
                <a:off x="3319383" y="1665702"/>
                <a:ext cx="480016" cy="21031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9144" rIns="45720" rtlCol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1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賣</a:t>
                </a:r>
                <a:r>
                  <a:rPr lang="zh-TW" altLang="en-US" sz="11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家</a:t>
                </a:r>
                <a:endParaRPr lang="en-US" sz="11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7" name="Group 5"/>
              <p:cNvGrpSpPr/>
              <p:nvPr/>
            </p:nvGrpSpPr>
            <p:grpSpPr>
              <a:xfrm>
                <a:off x="2782171" y="1629530"/>
                <a:ext cx="535501" cy="246493"/>
                <a:chOff x="3475033" y="2698412"/>
                <a:chExt cx="606187" cy="140919"/>
              </a:xfrm>
            </p:grpSpPr>
            <p:sp>
              <p:nvSpPr>
                <p:cNvPr id="148" name="ActiveTab"/>
                <p:cNvSpPr txBox="1">
                  <a:spLocks/>
                </p:cNvSpPr>
                <p:nvPr/>
              </p:nvSpPr>
              <p:spPr>
                <a:xfrm>
                  <a:off x="3475033" y="2698412"/>
                  <a:ext cx="606187" cy="140919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TW" altLang="en-US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會員</a:t>
                  </a:r>
                  <a:endParaRPr 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9" name="TabLine"/>
                <p:cNvSpPr>
                  <a:spLocks/>
                </p:cNvSpPr>
                <p:nvPr/>
              </p:nvSpPr>
              <p:spPr>
                <a:xfrm>
                  <a:off x="3481528" y="2839329"/>
                  <a:ext cx="593196" cy="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0" name="Content"/>
            <p:cNvSpPr/>
            <p:nvPr/>
          </p:nvSpPr>
          <p:spPr>
            <a:xfrm>
              <a:off x="4171705" y="2723349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eat123456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3680745" y="2713959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帳號：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3680745" y="3138468"/>
              <a:ext cx="486259" cy="32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密</a:t>
              </a:r>
              <a:r>
                <a:rPr lang="zh-TW" altLang="en-US" sz="12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碼</a:t>
              </a:r>
              <a:r>
                <a:rPr lang="zh-TW" altLang="en-US" sz="12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：</a:t>
              </a:r>
              <a:endParaRPr lang="en-US" altLang="zh-TW" sz="12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endParaRPr lang="en-US" altLang="zh-TW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ontent"/>
            <p:cNvSpPr/>
            <p:nvPr/>
          </p:nvSpPr>
          <p:spPr>
            <a:xfrm>
              <a:off x="4166773" y="3139502"/>
              <a:ext cx="961572" cy="1991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34290" rIns="34290" rtlCol="0" anchor="ctr"/>
            <a:lstStyle/>
            <a:p>
              <a:r>
                <a:rPr lang="en-US" sz="9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*******a</a:t>
              </a:r>
              <a:endParaRPr lang="en-US" sz="9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Content"/>
            <p:cNvSpPr/>
            <p:nvPr>
              <p:custDataLst>
                <p:custData r:id="rId8"/>
              </p:custDataLst>
            </p:nvPr>
          </p:nvSpPr>
          <p:spPr>
            <a:xfrm>
              <a:off x="3811588" y="3534226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登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入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  <p:sp useBgFill="1">
          <p:nvSpPr>
            <p:cNvPr id="159" name="Content"/>
            <p:cNvSpPr txBox="1">
              <a:spLocks/>
            </p:cNvSpPr>
            <p:nvPr/>
          </p:nvSpPr>
          <p:spPr>
            <a:xfrm>
              <a:off x="4441096" y="4405927"/>
              <a:ext cx="898181" cy="24807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忘記密碼了</a:t>
              </a:r>
              <a:r>
                <a:rPr lang="en-US" altLang="zh-TW" sz="788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n-US" altLang="zh-TW" sz="788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/>
            <p:cNvSpPr/>
            <p:nvPr>
              <p:custDataLst>
                <p:custData r:id="rId9"/>
              </p:custDataLst>
            </p:nvPr>
          </p:nvSpPr>
          <p:spPr>
            <a:xfrm>
              <a:off x="3814990" y="3984780"/>
              <a:ext cx="1292538" cy="26551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新會員註冊</a:t>
              </a:r>
              <a:endParaRPr 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</p:txBody>
        </p:sp>
      </p:grpSp>
      <p:sp>
        <p:nvSpPr>
          <p:cNvPr id="80" name="MouseClick"/>
          <p:cNvSpPr/>
          <p:nvPr>
            <p:custDataLst>
              <p:custData r:id="rId7"/>
            </p:custDataLst>
          </p:nvPr>
        </p:nvSpPr>
        <p:spPr>
          <a:xfrm rot="20359169">
            <a:off x="7215861" y="220977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C -0.02743 0.00069 -0.05556 -0.00116 -0.0823 0.00254 C -0.10278 0.00555 -0.11927 0.01412 -0.13785 0.01967 C -0.21094 0.04236 -0.24184 0.07477 -0.28351 0.11528 C -0.29601 0.14074 -0.30278 0.16528 -0.30278 0.1921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4.xml"/></Relationships>
</file>

<file path=customXml/_rels/item1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5.xml"/></Relationships>
</file>

<file path=customXml/_rels/item1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6.xml"/></Relationships>
</file>

<file path=customXml/_rels/item1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7.xml"/></Relationships>
</file>

<file path=customXml/_rels/item1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8.xml"/></Relationships>
</file>

<file path=customXml/_rels/item1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9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0.xml"/></Relationships>
</file>

<file path=customXml/_rels/item1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1.xml"/></Relationships>
</file>

<file path=customXml/_rels/item1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2.xml"/></Relationships>
</file>

<file path=customXml/_rels/item1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3.xml"/></Relationships>
</file>

<file path=customXml/_rels/item1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4.xml"/></Relationships>
</file>

<file path=customXml/_rels/item1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5.xml"/></Relationships>
</file>

<file path=customXml/_rels/item1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6.xml"/></Relationships>
</file>

<file path=customXml/_rels/item1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7.xml"/></Relationships>
</file>

<file path=customXml/_rels/item1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8.xml"/></Relationships>
</file>

<file path=customXml/_rels/item1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9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0.xml"/></Relationships>
</file>

<file path=customXml/_rels/item1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1.xml"/></Relationships>
</file>

<file path=customXml/_rels/item1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2.xml"/></Relationships>
</file>

<file path=customXml/_rels/item1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3.xml"/></Relationships>
</file>

<file path=customXml/_rels/item1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4.xml"/></Relationships>
</file>

<file path=customXml/_rels/item1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5.xml"/></Relationships>
</file>

<file path=customXml/_rels/item1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6.xml"/></Relationships>
</file>

<file path=customXml/_rels/item1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7.xml"/></Relationships>
</file>

<file path=customXml/_rels/item1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8.xml"/></Relationships>
</file>

<file path=customXml/_rels/item1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0.xml"/></Relationships>
</file>

<file path=customXml/_rels/item1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1.xml"/></Relationships>
</file>

<file path=customXml/_rels/item1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2.xml"/></Relationships>
</file>

<file path=customXml/_rels/item1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3.xml"/></Relationships>
</file>

<file path=customXml/_rels/item1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4.xml"/></Relationships>
</file>

<file path=customXml/_rels/item1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5.xml"/></Relationships>
</file>

<file path=customXml/_rels/item1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6.xml"/></Relationships>
</file>

<file path=customXml/_rels/item1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7.xml"/></Relationships>
</file>

<file path=customXml/_rels/item1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8.xml"/></Relationships>
</file>

<file path=customXml/_rels/item1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9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0.xml"/></Relationships>
</file>

<file path=customXml/_rels/item1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1.xml"/></Relationships>
</file>

<file path=customXml/_rels/item1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2.xml"/></Relationships>
</file>

<file path=customXml/_rels/item1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3.xml"/></Relationships>
</file>

<file path=customXml/_rels/item1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4.xml"/></Relationships>
</file>

<file path=customXml/_rels/item1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5.xml"/></Relationships>
</file>

<file path=customXml/_rels/item1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6.xml"/></Relationships>
</file>

<file path=customXml/_rels/item1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7.xml"/></Relationships>
</file>

<file path=customXml/_rels/item1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8.xml"/></Relationships>
</file>

<file path=customXml/_rels/item1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9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0.xml"/></Relationships>
</file>

<file path=customXml/_rels/item1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1.xml"/></Relationships>
</file>

<file path=customXml/_rels/item1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2.xml"/></Relationships>
</file>

<file path=customXml/_rels/item1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3.xml"/></Relationships>
</file>

<file path=customXml/_rels/item1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4.xml"/></Relationships>
</file>

<file path=customXml/_rels/item1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5.xml"/></Relationships>
</file>

<file path=customXml/_rels/item1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6.xml"/></Relationships>
</file>

<file path=customXml/_rels/item1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7.xml"/></Relationships>
</file>

<file path=customXml/_rels/item1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8.xml"/></Relationships>
</file>

<file path=customXml/_rels/item1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9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0.xml"/></Relationships>
</file>

<file path=customXml/_rels/item1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1.xml"/></Relationships>
</file>

<file path=customXml/_rels/item1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2.xml"/></Relationships>
</file>

<file path=customXml/_rels/item1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3.xml"/></Relationships>
</file>

<file path=customXml/_rels/item1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4.xml"/></Relationships>
</file>

<file path=customXml/_rels/item1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5.xml"/></Relationships>
</file>

<file path=customXml/_rels/item1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6.xml"/></Relationships>
</file>

<file path=customXml/_rels/item1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7.xml"/></Relationships>
</file>

<file path=customXml/_rels/item1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8.xml"/></Relationships>
</file>

<file path=customXml/_rels/item1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9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0.xml"/></Relationships>
</file>

<file path=customXml/_rels/item1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1.xml"/></Relationships>
</file>

<file path=customXml/_rels/item1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2.xml"/></Relationships>
</file>

<file path=customXml/_rels/item1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3.xml"/></Relationships>
</file>

<file path=customXml/_rels/item1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4.xml"/></Relationships>
</file>

<file path=customXml/_rels/item1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5.xml"/></Relationships>
</file>

<file path=customXml/_rels/item1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6.xml"/></Relationships>
</file>

<file path=customXml/_rels/item1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7.xml"/></Relationships>
</file>

<file path=customXml/_rels/item1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8.xml"/></Relationships>
</file>

<file path=customXml/_rels/item1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9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0.xml"/></Relationships>
</file>

<file path=customXml/_rels/item1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1.xml"/></Relationships>
</file>

<file path=customXml/_rels/item1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2.xml"/></Relationships>
</file>

<file path=customXml/_rels/item1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3.xml"/></Relationships>
</file>

<file path=customXml/_rels/item1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4.xml"/></Relationships>
</file>

<file path=customXml/_rels/item1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5.xml"/></Relationships>
</file>

<file path=customXml/_rels/item1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6.xml"/></Relationships>
</file>

<file path=customXml/_rels/item1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7.xml"/></Relationships>
</file>

<file path=customXml/_rels/item1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8.xml"/></Relationships>
</file>

<file path=customXml/_rels/item1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9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0.xml"/></Relationships>
</file>

<file path=customXml/_rels/item1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1.xml"/></Relationships>
</file>

<file path=customXml/_rels/item1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2.xml"/></Relationships>
</file>

<file path=customXml/_rels/item1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3.xml"/></Relationships>
</file>

<file path=customXml/_rels/item1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4.xml"/></Relationships>
</file>

<file path=customXml/_rels/item1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5.xml"/></Relationships>
</file>

<file path=customXml/_rels/item1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6.xml"/></Relationships>
</file>

<file path=customXml/_rels/item1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7.xml"/></Relationships>
</file>

<file path=customXml/_rels/item1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8.xml"/></Relationships>
</file>

<file path=customXml/_rels/item1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9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0.xml"/></Relationships>
</file>

<file path=customXml/_rels/item1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1.xml"/></Relationships>
</file>

<file path=customXml/_rels/item1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2.xml"/></Relationships>
</file>

<file path=customXml/_rels/item1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3.xml"/></Relationships>
</file>

<file path=customXml/_rels/item1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4.xml"/></Relationships>
</file>

<file path=customXml/_rels/item1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5.xml"/></Relationships>
</file>

<file path=customXml/_rels/item1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6.xml"/></Relationships>
</file>

<file path=customXml/_rels/item1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7.xml"/></Relationships>
</file>

<file path=customXml/_rels/item1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8.xml"/></Relationships>
</file>

<file path=customXml/_rels/item1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9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0.xml"/></Relationships>
</file>

<file path=customXml/_rels/item1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1.xml"/></Relationships>
</file>

<file path=customXml/_rels/item1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2.xml"/></Relationships>
</file>

<file path=customXml/_rels/item1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3.xml"/></Relationships>
</file>

<file path=customXml/_rels/item1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4.xml"/></Relationships>
</file>

<file path=customXml/_rels/item1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5.xml"/></Relationships>
</file>

<file path=customXml/_rels/item1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6.xml"/></Relationships>
</file>

<file path=customXml/_rels/item1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7.xml"/></Relationships>
</file>

<file path=customXml/_rels/item1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8.xml"/></Relationships>
</file>

<file path=customXml/_rels/item1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9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0.xml"/></Relationships>
</file>

<file path=customXml/_rels/item1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1.xml"/></Relationships>
</file>

<file path=customXml/_rels/item1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2.xml"/></Relationships>
</file>

<file path=customXml/_rels/item1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3.xml"/></Relationships>
</file>

<file path=customXml/_rels/item1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4.xml"/></Relationships>
</file>

<file path=customXml/_rels/item1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5.xml"/></Relationships>
</file>

<file path=customXml/_rels/item1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6.xml"/></Relationships>
</file>

<file path=customXml/_rels/item1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7.xml"/></Relationships>
</file>

<file path=customXml/_rels/item1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8.xml"/></Relationships>
</file>

<file path=customXml/_rels/item1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0.xml"/></Relationships>
</file>

<file path=customXml/_rels/item1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1.xml"/></Relationships>
</file>

<file path=customXml/_rels/item1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2.xml"/></Relationships>
</file>

<file path=customXml/_rels/item1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3.xml"/></Relationships>
</file>

<file path=customXml/_rels/item1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4.xml"/></Relationships>
</file>

<file path=customXml/_rels/item1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5.xml"/></Relationships>
</file>

<file path=customXml/_rels/item1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6.xml"/></Relationships>
</file>

<file path=customXml/_rels/item1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7.xml"/></Relationships>
</file>

<file path=customXml/_rels/item1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8.xml"/></Relationships>
</file>

<file path=customXml/_rels/item1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9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0.xml"/></Relationships>
</file>

<file path=customXml/_rels/item1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1.xml"/></Relationships>
</file>

<file path=customXml/_rels/item1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2.xml"/></Relationships>
</file>

<file path=customXml/_rels/item1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3.xml"/></Relationships>
</file>

<file path=customXml/_rels/item1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4.xml"/></Relationships>
</file>

<file path=customXml/_rels/item1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5.xml"/></Relationships>
</file>

<file path=customXml/_rels/item1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6.xml"/></Relationships>
</file>

<file path=customXml/_rels/item1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7.xml"/></Relationships>
</file>

<file path=customXml/_rels/item1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8.xml"/></Relationships>
</file>

<file path=customXml/_rels/item1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9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0.xml"/></Relationships>
</file>

<file path=customXml/_rels/item1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1.xml"/></Relationships>
</file>

<file path=customXml/_rels/item1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2.xml"/></Relationships>
</file>

<file path=customXml/_rels/item1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3.xml"/></Relationships>
</file>

<file path=customXml/_rels/item1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4.xml"/></Relationships>
</file>

<file path=customXml/_rels/item1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5.xml"/></Relationships>
</file>

<file path=customXml/_rels/item1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6.xml"/></Relationships>
</file>

<file path=customXml/_rels/item1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7.xml"/></Relationships>
</file>

<file path=customXml/_rels/item1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8.xml"/></Relationships>
</file>

<file path=customXml/_rels/item1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9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0.xml"/></Relationships>
</file>

<file path=customXml/_rels/item1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1.xml"/></Relationships>
</file>

<file path=customXml/_rels/item1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2.xml"/></Relationships>
</file>

<file path=customXml/_rels/item1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3.xml"/></Relationships>
</file>

<file path=customXml/_rels/item1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4.xml"/></Relationships>
</file>

<file path=customXml/_rels/item1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5.xml"/></Relationships>
</file>

<file path=customXml/_rels/item1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6.xml"/></Relationships>
</file>

<file path=customXml/_rels/item1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7.xml"/></Relationships>
</file>

<file path=customXml/_rels/item1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8.xml"/></Relationships>
</file>

<file path=customXml/_rels/item1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9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0.xml"/></Relationships>
</file>

<file path=customXml/_rels/item1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1.xml"/></Relationships>
</file>

<file path=customXml/_rels/item1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2.xml"/></Relationships>
</file>

<file path=customXml/_rels/item1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3.xml"/></Relationships>
</file>

<file path=customXml/_rels/item1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4.xml"/></Relationships>
</file>

<file path=customXml/_rels/item1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5.xml"/></Relationships>
</file>

<file path=customXml/_rels/item1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6.xml"/></Relationships>
</file>

<file path=customXml/_rels/item1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7.xml"/></Relationships>
</file>

<file path=customXml/_rels/item1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8.xml"/></Relationships>
</file>

<file path=customXml/_rels/item1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9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0.xml"/></Relationships>
</file>

<file path=customXml/_rels/item1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1.xml"/></Relationships>
</file>

<file path=customXml/_rels/item1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2.xml"/></Relationships>
</file>

<file path=customXml/_rels/item1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3.xml"/></Relationships>
</file>

<file path=customXml/_rels/item1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4.xml"/></Relationships>
</file>

<file path=customXml/_rels/item1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5.xml"/></Relationships>
</file>

<file path=customXml/_rels/item1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6.xml"/></Relationships>
</file>

<file path=customXml/_rels/item1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7.xml"/></Relationships>
</file>

<file path=customXml/_rels/item1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8.xml"/></Relationships>
</file>

<file path=customXml/_rels/item1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9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0.xml"/></Relationships>
</file>

<file path=customXml/_rels/item1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1.xml"/></Relationships>
</file>

<file path=customXml/_rels/item1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2.xml"/></Relationships>
</file>

<file path=customXml/_rels/item1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3.xml"/></Relationships>
</file>

<file path=customXml/_rels/item1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4.xml"/></Relationships>
</file>

<file path=customXml/_rels/item1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5.xml"/></Relationships>
</file>

<file path=customXml/_rels/item1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6.xml"/></Relationships>
</file>

<file path=customXml/_rels/item1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7.xml"/></Relationships>
</file>

<file path=customXml/_rels/item1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8.xml"/></Relationships>
</file>

<file path=customXml/_rels/item1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9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0.xml"/></Relationships>
</file>

<file path=customXml/_rels/item1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1.xml"/></Relationships>
</file>

<file path=customXml/_rels/item1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2.xml"/></Relationships>
</file>

<file path=customXml/_rels/item1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3.xml"/></Relationships>
</file>

<file path=customXml/_rels/item1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4.xml"/></Relationships>
</file>

<file path=customXml/_rels/item1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5.xml"/></Relationships>
</file>

<file path=customXml/_rels/item1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6.xml"/></Relationships>
</file>

<file path=customXml/_rels/item1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7.xml"/></Relationships>
</file>

<file path=customXml/_rels/item1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8.xml"/></Relationships>
</file>

<file path=customXml/_rels/item1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9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0.xml"/></Relationships>
</file>

<file path=customXml/_rels/item1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1.xml"/></Relationships>
</file>

<file path=customXml/_rels/item1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2.xml"/></Relationships>
</file>

<file path=customXml/_rels/item1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3.xml"/></Relationships>
</file>

<file path=customXml/_rels/item1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4.xml"/></Relationships>
</file>

<file path=customXml/_rels/item1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5.xml"/></Relationships>
</file>

<file path=customXml/_rels/item1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6.xml"/></Relationships>
</file>

<file path=customXml/_rels/item1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7.xml"/></Relationships>
</file>

<file path=customXml/_rels/item1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8.xml"/></Relationships>
</file>

<file path=customXml/_rels/item1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9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0.xml"/></Relationships>
</file>

<file path=customXml/_rels/item1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1.xml"/></Relationships>
</file>

<file path=customXml/_rels/item1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2.xml"/></Relationships>
</file>

<file path=customXml/_rels/item1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3.xml"/></Relationships>
</file>

<file path=customXml/_rels/item1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4.xml"/></Relationships>
</file>

<file path=customXml/_rels/item1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5.xml"/></Relationships>
</file>

<file path=customXml/_rels/item1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6.xml"/></Relationships>
</file>

<file path=customXml/_rels/item1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7.xml"/></Relationships>
</file>

<file path=customXml/_rels/item1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8.xml"/></Relationships>
</file>

<file path=customXml/_rels/item1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0.xml"/></Relationships>
</file>

<file path=customXml/_rels/item1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1.xml"/></Relationships>
</file>

<file path=customXml/_rels/item1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2.xml"/></Relationships>
</file>

<file path=customXml/_rels/item1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3.xml"/></Relationships>
</file>

<file path=customXml/_rels/item1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4.xml"/></Relationships>
</file>

<file path=customXml/_rels/item1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5.xml"/></Relationships>
</file>

<file path=customXml/_rels/item1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6.xml"/></Relationships>
</file>

<file path=customXml/_rels/item1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7.xml"/></Relationships>
</file>

<file path=customXml/_rels/item1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8.xml"/></Relationships>
</file>

<file path=customXml/_rels/item1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9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0.xml"/></Relationships>
</file>

<file path=customXml/_rels/item1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1.xml"/></Relationships>
</file>

<file path=customXml/_rels/item1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2.xml"/></Relationships>
</file>

<file path=customXml/_rels/item1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3.xml"/></Relationships>
</file>

<file path=customXml/_rels/item1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4.xml"/></Relationships>
</file>

<file path=customXml/_rels/item1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5.xml"/></Relationships>
</file>

<file path=customXml/_rels/item1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6.xml"/></Relationships>
</file>

<file path=customXml/_rels/item1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7.xml"/></Relationships>
</file>

<file path=customXml/_rels/item1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8.xml"/></Relationships>
</file>

<file path=customXml/_rels/item1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9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0.xml"/></Relationships>
</file>

<file path=customXml/_rels/item1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1.xml"/></Relationships>
</file>

<file path=customXml/_rels/item1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2.xml"/></Relationships>
</file>

<file path=customXml/_rels/item1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3.xml"/></Relationships>
</file>

<file path=customXml/_rels/item1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4.xml"/></Relationships>
</file>

<file path=customXml/_rels/item1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5.xml"/></Relationships>
</file>

<file path=customXml/_rels/item1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6.xml"/></Relationships>
</file>

<file path=customXml/_rels/item1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7.xml"/></Relationships>
</file>

<file path=customXml/_rels/item1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8.xml"/></Relationships>
</file>

<file path=customXml/_rels/item1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9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0.xml"/></Relationships>
</file>

<file path=customXml/_rels/item1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1.xml"/></Relationships>
</file>

<file path=customXml/_rels/item1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2.xml"/></Relationships>
</file>

<file path=customXml/_rels/item1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3.xml"/></Relationships>
</file>

<file path=customXml/_rels/item1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4.xml"/></Relationships>
</file>

<file path=customXml/_rels/item1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5.xml"/></Relationships>
</file>

<file path=customXml/_rels/item1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6.xml"/></Relationships>
</file>

<file path=customXml/_rels/item1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7.xml"/></Relationships>
</file>

<file path=customXml/_rels/item1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8.xml"/></Relationships>
</file>

<file path=customXml/_rels/item1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9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0.xml"/></Relationships>
</file>

<file path=customXml/_rels/item1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1.xml"/></Relationships>
</file>

<file path=customXml/_rels/item1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2.xml"/></Relationships>
</file>

<file path=customXml/_rels/item1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3.xml"/></Relationships>
</file>

<file path=customXml/_rels/item1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4.xml"/></Relationships>
</file>

<file path=customXml/_rels/item1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5.xml"/></Relationships>
</file>

<file path=customXml/_rels/item1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6.xml"/></Relationships>
</file>

<file path=customXml/_rels/item1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7.xml"/></Relationships>
</file>

<file path=customXml/_rels/item1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8.xml"/></Relationships>
</file>

<file path=customXml/_rels/item1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9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0.xml"/></Relationships>
</file>

<file path=customXml/_rels/item1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1.xml"/></Relationships>
</file>

<file path=customXml/_rels/item1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2.xml"/></Relationships>
</file>

<file path=customXml/_rels/item1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3.xml"/></Relationships>
</file>

<file path=customXml/_rels/item1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4.xml"/></Relationships>
</file>

<file path=customXml/_rels/item1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5.xml"/></Relationships>
</file>

<file path=customXml/_rels/item1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6.xml"/></Relationships>
</file>

<file path=customXml/_rels/item1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7.xml"/></Relationships>
</file>

<file path=customXml/_rels/item1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8.xml"/></Relationships>
</file>

<file path=customXml/_rels/item1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9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0.xml"/></Relationships>
</file>

<file path=customXml/_rels/item1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1.xml"/></Relationships>
</file>

<file path=customXml/_rels/item1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2.xml"/></Relationships>
</file>

<file path=customXml/_rels/item1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3.xml"/></Relationships>
</file>

<file path=customXml/_rels/item1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4.xml"/></Relationships>
</file>

<file path=customXml/_rels/item1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5.xml"/></Relationships>
</file>

<file path=customXml/_rels/item1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6.xml"/></Relationships>
</file>

<file path=customXml/_rels/item1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7.xml"/></Relationships>
</file>

<file path=customXml/_rels/item1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8.xml"/></Relationships>
</file>

<file path=customXml/_rels/item1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9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0.xml"/></Relationships>
</file>

<file path=customXml/_rels/item1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1.xml"/></Relationships>
</file>

<file path=customXml/_rels/item1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2.xml"/></Relationships>
</file>

<file path=customXml/_rels/item1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3.xml"/></Relationships>
</file>

<file path=customXml/_rels/item1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4.xml"/></Relationships>
</file>

<file path=customXml/_rels/item1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5.xml"/></Relationships>
</file>

<file path=customXml/_rels/item1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6.xml"/></Relationships>
</file>

<file path=customXml/_rels/item1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7.xml"/></Relationships>
</file>

<file path=customXml/_rels/item1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8.xml"/></Relationships>
</file>

<file path=customXml/_rels/item1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9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0.xml"/></Relationships>
</file>

<file path=customXml/_rels/item1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1.xml"/></Relationships>
</file>

<file path=customXml/_rels/item1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2.xml"/></Relationships>
</file>

<file path=customXml/_rels/item1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3.xml"/></Relationships>
</file>

<file path=customXml/_rels/item1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4.xml"/></Relationships>
</file>

<file path=customXml/_rels/item1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5.xml"/></Relationships>
</file>

<file path=customXml/_rels/item1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6.xml"/></Relationships>
</file>

<file path=customXml/_rels/item1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7.xml"/></Relationships>
</file>

<file path=customXml/_rels/item1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8.xml"/></Relationships>
</file>

<file path=customXml/_rels/item1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9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0.xml"/></Relationships>
</file>

<file path=customXml/_rels/item1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1.xml"/></Relationships>
</file>

<file path=customXml/_rels/item1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2.xml"/></Relationships>
</file>

<file path=customXml/_rels/item1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3.xml"/></Relationships>
</file>

<file path=customXml/_rels/item1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4.xml"/></Relationships>
</file>

<file path=customXml/_rels/item1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5.xml"/></Relationships>
</file>

<file path=customXml/_rels/item1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6.xml"/></Relationships>
</file>

<file path=customXml/_rels/item1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7.xml"/></Relationships>
</file>

<file path=customXml/_rels/item1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8.xml"/></Relationships>
</file>

<file path=customXml/_rels/item1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0.xml"/></Relationships>
</file>

<file path=customXml/_rels/item1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1.xml"/></Relationships>
</file>

<file path=customXml/_rels/item1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2.xml"/></Relationships>
</file>

<file path=customXml/_rels/item1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3.xml"/></Relationships>
</file>

<file path=customXml/_rels/item1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4.xml"/></Relationships>
</file>

<file path=customXml/_rels/item1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5.xml"/></Relationships>
</file>

<file path=customXml/_rels/item1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6.xml"/></Relationships>
</file>

<file path=customXml/_rels/item1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7.xml"/></Relationships>
</file>

<file path=customXml/_rels/item1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8.xml"/></Relationships>
</file>

<file path=customXml/_rels/item1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9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0.xml"/></Relationships>
</file>

<file path=customXml/_rels/item1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1.xml"/></Relationships>
</file>

<file path=customXml/_rels/item1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2.xml"/></Relationships>
</file>

<file path=customXml/_rels/item1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3.xml"/></Relationships>
</file>

<file path=customXml/_rels/item1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4.xml"/></Relationships>
</file>

<file path=customXml/_rels/item1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5.xml"/></Relationships>
</file>

<file path=customXml/_rels/item1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6.xml"/></Relationships>
</file>

<file path=customXml/_rels/item1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7.xml"/></Relationships>
</file>

<file path=customXml/_rels/item1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8.xml"/></Relationships>
</file>

<file path=customXml/_rels/item1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9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0.xml"/></Relationships>
</file>

<file path=customXml/_rels/item1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1.xml"/></Relationships>
</file>

<file path=customXml/_rels/item1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2.xml"/></Relationships>
</file>

<file path=customXml/_rels/item1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3.xml"/></Relationships>
</file>

<file path=customXml/_rels/item1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4.xml"/></Relationships>
</file>

<file path=customXml/_rels/item1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5.xml"/></Relationships>
</file>

<file path=customXml/_rels/item1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6.xml"/></Relationships>
</file>

<file path=customXml/_rels/item1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7.xml"/></Relationships>
</file>

<file path=customXml/_rels/item1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8.xml"/></Relationships>
</file>

<file path=customXml/_rels/item1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9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0.xml"/></Relationships>
</file>

<file path=customXml/_rels/item1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1.xml"/></Relationships>
</file>

<file path=customXml/_rels/item1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2.xml"/></Relationships>
</file>

<file path=customXml/_rels/item1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3.xml"/></Relationships>
</file>

<file path=customXml/_rels/item1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4.xml"/></Relationships>
</file>

<file path=customXml/_rels/item1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5.xml"/></Relationships>
</file>

<file path=customXml/_rels/item1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6.xml"/></Relationships>
</file>

<file path=customXml/_rels/item1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7.xml"/></Relationships>
</file>

<file path=customXml/_rels/item1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8.xml"/></Relationships>
</file>

<file path=customXml/_rels/item1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9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0.xml"/></Relationships>
</file>

<file path=customXml/_rels/item1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1.xml"/></Relationships>
</file>

<file path=customXml/_rels/item1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2.xml"/></Relationships>
</file>

<file path=customXml/_rels/item1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3.xml"/></Relationships>
</file>

<file path=customXml/_rels/item1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4.xml"/></Relationships>
</file>

<file path=customXml/_rels/item1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5.xml"/></Relationships>
</file>

<file path=customXml/_rels/item1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6.xml"/></Relationships>
</file>

<file path=customXml/_rels/item1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7.xml"/></Relationships>
</file>

<file path=customXml/_rels/item1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8.xml"/></Relationships>
</file>

<file path=customXml/_rels/item1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9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0.xml"/></Relationships>
</file>

<file path=customXml/_rels/item1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1.xml"/></Relationships>
</file>

<file path=customXml/_rels/item1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2.xml"/></Relationships>
</file>

<file path=customXml/_rels/item1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3.xml"/></Relationships>
</file>

<file path=customXml/_rels/item1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4.xml"/></Relationships>
</file>

<file path=customXml/_rels/item1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5.xml"/></Relationships>
</file>

<file path=customXml/_rels/item1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6.xml"/></Relationships>
</file>

<file path=customXml/_rels/item1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7.xml"/></Relationships>
</file>

<file path=customXml/_rels/item1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8.xml"/></Relationships>
</file>

<file path=customXml/_rels/item1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9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0.xml"/></Relationships>
</file>

<file path=customXml/_rels/item1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1.xml"/></Relationships>
</file>

<file path=customXml/_rels/item1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2.xml"/></Relationships>
</file>

<file path=customXml/_rels/item1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3.xml"/></Relationships>
</file>

<file path=customXml/_rels/item1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4.xml"/></Relationships>
</file>

<file path=customXml/_rels/item1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5.xml"/></Relationships>
</file>

<file path=customXml/_rels/item1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6.xml"/></Relationships>
</file>

<file path=customXml/_rels/item1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7.xml"/></Relationships>
</file>

<file path=customXml/_rels/item1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8.xml"/></Relationships>
</file>

<file path=customXml/_rels/item1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9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0.xml"/></Relationships>
</file>

<file path=customXml/_rels/item1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1.xml"/></Relationships>
</file>

<file path=customXml/_rels/item1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2.xml"/></Relationships>
</file>

<file path=customXml/_rels/item1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3.xml"/></Relationships>
</file>

<file path=customXml/_rels/item1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4.xml"/></Relationships>
</file>

<file path=customXml/_rels/item1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5.xml"/></Relationships>
</file>

<file path=customXml/_rels/item1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6.xml"/></Relationships>
</file>

<file path=customXml/_rels/item1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7.xml"/></Relationships>
</file>

<file path=customXml/_rels/item1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8.xml"/></Relationships>
</file>

<file path=customXml/_rels/item1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9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0.xml"/></Relationships>
</file>

<file path=customXml/_rels/item1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1.xml"/></Relationships>
</file>

<file path=customXml/_rels/item1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2.xml"/></Relationships>
</file>

<file path=customXml/_rels/item1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3.xml"/></Relationships>
</file>

<file path=customXml/_rels/item1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4.xml"/></Relationships>
</file>

<file path=customXml/_rels/item1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5.xml"/></Relationships>
</file>

<file path=customXml/_rels/item1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6.xml"/></Relationships>
</file>

<file path=customXml/_rels/item1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7.xml"/></Relationships>
</file>

<file path=customXml/_rels/item1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8.xml"/></Relationships>
</file>

<file path=customXml/_rels/item1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9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0.xml"/></Relationships>
</file>

<file path=customXml/_rels/item1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1.xml"/></Relationships>
</file>

<file path=customXml/_rels/item1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2.xml"/></Relationships>
</file>

<file path=customXml/_rels/item1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3.xml"/></Relationships>
</file>

<file path=customXml/_rels/item1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4.xml"/></Relationships>
</file>

<file path=customXml/_rels/item1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5.xml"/></Relationships>
</file>

<file path=customXml/_rels/item1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6.xml"/></Relationships>
</file>

<file path=customXml/_rels/item1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7.xml"/></Relationships>
</file>

<file path=customXml/_rels/item1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8.xml"/></Relationships>
</file>

<file path=customXml/_rels/item1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0.xml"/></Relationships>
</file>

<file path=customXml/_rels/item1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1.xml"/></Relationships>
</file>

<file path=customXml/_rels/item1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2.xml"/></Relationships>
</file>

<file path=customXml/_rels/item1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3.xml"/></Relationships>
</file>

<file path=customXml/_rels/item1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4.xml"/></Relationships>
</file>

<file path=customXml/_rels/item1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5.xml"/></Relationships>
</file>

<file path=customXml/_rels/item1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6.xml"/></Relationships>
</file>

<file path=customXml/_rels/item1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7.xml"/></Relationships>
</file>

<file path=customXml/_rels/item1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8.xml"/></Relationships>
</file>

<file path=customXml/_rels/item1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9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0.xml"/></Relationships>
</file>

<file path=customXml/_rels/item1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1.xml"/></Relationships>
</file>

<file path=customXml/_rels/item1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2.xml"/></Relationships>
</file>

<file path=customXml/_rels/item1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3.xml"/></Relationships>
</file>

<file path=customXml/_rels/item1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4.xml"/></Relationships>
</file>

<file path=customXml/_rels/item1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5.xml"/></Relationships>
</file>

<file path=customXml/_rels/item1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6.xml"/></Relationships>
</file>

<file path=customXml/_rels/item1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7.xml"/></Relationships>
</file>

<file path=customXml/_rels/item1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8.xml"/></Relationships>
</file>

<file path=customXml/_rels/item1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9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0.xml"/></Relationships>
</file>

<file path=customXml/_rels/item1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1.xml"/></Relationships>
</file>

<file path=customXml/_rels/item1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2.xml"/></Relationships>
</file>

<file path=customXml/_rels/item1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3.xml"/></Relationships>
</file>

<file path=customXml/_rels/item1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4.xml"/></Relationships>
</file>

<file path=customXml/_rels/item1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5.xml"/></Relationships>
</file>

<file path=customXml/_rels/item1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6.xml"/></Relationships>
</file>

<file path=customXml/_rels/item1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7.xml"/></Relationships>
</file>

<file path=customXml/_rels/item1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8.xml"/></Relationships>
</file>

<file path=customXml/_rels/item1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9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0.xml"/></Relationships>
</file>

<file path=customXml/_rels/item1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1.xml"/></Relationships>
</file>

<file path=customXml/_rels/item1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2.xml"/></Relationships>
</file>

<file path=customXml/_rels/item1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3.xml"/></Relationships>
</file>

<file path=customXml/_rels/item1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4.xml"/></Relationships>
</file>

<file path=customXml/_rels/item1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5.xml"/></Relationships>
</file>

<file path=customXml/_rels/item1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6.xml"/></Relationships>
</file>

<file path=customXml/_rels/item1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7.xml"/></Relationships>
</file>

<file path=customXml/_rels/item1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8.xml"/></Relationships>
</file>

<file path=customXml/_rels/item1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9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0.xml"/></Relationships>
</file>

<file path=customXml/_rels/item1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1.xml"/></Relationships>
</file>

<file path=customXml/_rels/item1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2.xml"/></Relationships>
</file>

<file path=customXml/_rels/item1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3.xml"/></Relationships>
</file>

<file path=customXml/_rels/item1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4.xml"/></Relationships>
</file>

<file path=customXml/_rels/item1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5.xml"/></Relationships>
</file>

<file path=customXml/_rels/item1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6.xml"/></Relationships>
</file>

<file path=customXml/_rels/item1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7.xml"/></Relationships>
</file>

<file path=customXml/_rels/item1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8.xml"/></Relationships>
</file>

<file path=customXml/_rels/item1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9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0.xml"/></Relationships>
</file>

<file path=customXml/_rels/item1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1.xml"/></Relationships>
</file>

<file path=customXml/_rels/item1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2.xml"/></Relationships>
</file>

<file path=customXml/_rels/item1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3.xml"/></Relationships>
</file>

<file path=customXml/_rels/item1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4.xml"/></Relationships>
</file>

<file path=customXml/_rels/item1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5.xml"/></Relationships>
</file>

<file path=customXml/_rels/item1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6.xml"/></Relationships>
</file>

<file path=customXml/_rels/item1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7.xml"/></Relationships>
</file>

<file path=customXml/_rels/item1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8.xml"/></Relationships>
</file>

<file path=customXml/_rels/item1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9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0.xml"/></Relationships>
</file>

<file path=customXml/_rels/item1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1.xml"/></Relationships>
</file>

<file path=customXml/_rels/item1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2.xml"/></Relationships>
</file>

<file path=customXml/_rels/item1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3.xml"/></Relationships>
</file>

<file path=customXml/_rels/item1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4.xml"/></Relationships>
</file>

<file path=customXml/_rels/item1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5.xml"/></Relationships>
</file>

<file path=customXml/_rels/item1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6.xml"/></Relationships>
</file>

<file path=customXml/_rels/item1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7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00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0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0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0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0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0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0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09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1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1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1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1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1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1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1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1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17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1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1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2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2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2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2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02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2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2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27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028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02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3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31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103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3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3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3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3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3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4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41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04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43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044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04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4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4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4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4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5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5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56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5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6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6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6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4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6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6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7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71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07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7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7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76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07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78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7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8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8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3.xml><?xml version="1.0" encoding="utf-8"?>
<Control xmlns="http://schemas.microsoft.com/VisualStudio/2011/storyboarding/control">
  <Id Name="65a2b260-821a-4b8e-8ec2-e4f1b3aa6ccf" Revision="1" Stencil="09ee8e29-8a48-4e3d-a569-7c1ba11c2e3d" StencilVersion="1.0"/>
</Control>
</file>

<file path=customXml/item1084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8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8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8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8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9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09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92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09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9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09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09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09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9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09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0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0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0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0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10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0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0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0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0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0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1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1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11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1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1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1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1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1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2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2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3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12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2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2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2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2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12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3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13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13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3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3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34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13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3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3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3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4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4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1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14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14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4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4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4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14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5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5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5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5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5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5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5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5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5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5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6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16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6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6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6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6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6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6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7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7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7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7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174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17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17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7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78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17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8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81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118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8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8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185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18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8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88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18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90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19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92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193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19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19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9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19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9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9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0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0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0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0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0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05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20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07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208.xml><?xml version="1.0" encoding="utf-8"?>
<Control xmlns="http://schemas.microsoft.com/VisualStudio/2011/storyboarding/control">
  <Id Name="57ce005f-4166-4f04-b3e1-8a8b05ea1f06" RevisionId="141682c8-8c74-41ed-b47d-1c2b47fa8f1c" Stencil="172d6d98-e5c9-42e9-a209-79f7a94bbd38" StencilRevisionId="00000000-0000-0000-0000-000000000000" StencilVersion="0.0"/>
</Control>
</file>

<file path=customXml/item120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1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21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1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12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1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1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21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1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1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2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2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22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2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2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2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2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27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228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22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3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3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3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3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23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35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23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3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3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3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40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24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4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4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5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24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24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24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4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5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55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5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25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2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5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6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6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26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6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26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6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6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67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26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7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7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27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7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7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7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27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277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27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7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2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81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28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28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28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8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28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28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8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2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9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9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9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29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9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9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29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29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29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0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0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0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0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0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0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07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30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09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13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1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12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131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1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16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31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18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31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2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32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2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2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24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32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26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32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2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2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3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3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3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33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33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3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36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33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3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3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4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34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4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4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44.xml><?xml version="1.0" encoding="utf-8"?>
<Control xmlns="http://schemas.microsoft.com/VisualStudio/2011/storyboarding/control">
  <Id Name="57ce005f-4166-4f04-b3e1-8a8b05ea1f06" RevisionId="141682c8-8c74-41ed-b47d-1c2b47fa8f1c" Stencil="172d6d98-e5c9-42e9-a209-79f7a94bbd38" StencilRevisionId="00000000-0000-0000-0000-000000000000" StencilVersion="0.0"/>
</Control>
</file>

<file path=customXml/item1345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34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47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4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4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5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5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5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5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5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5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6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6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6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6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6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6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6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6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3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7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7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37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7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7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7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76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37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7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79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138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38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8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8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8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38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8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8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38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3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39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9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9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393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139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395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39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9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39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39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4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00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01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40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0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04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40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0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40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40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40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41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41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4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1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1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1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1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17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418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4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2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42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2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2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2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424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42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2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2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42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4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3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3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3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3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37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43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39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14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4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4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4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4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4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4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4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4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4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44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50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5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45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53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45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56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145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5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5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6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46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6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46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6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6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46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67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6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6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7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7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47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47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7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7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47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77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47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7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8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8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82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4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8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8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8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9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49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9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49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49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49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49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49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498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14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5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0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0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50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0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5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0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0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0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09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1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51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51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51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51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1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1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51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1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1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20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521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152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23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52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52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52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2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2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53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3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53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5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3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3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53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37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3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53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1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4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41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154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43.xml><?xml version="1.0" encoding="utf-8"?>
<Control xmlns="http://schemas.microsoft.com/VisualStudio/2011/storyboarding/control">
  <Id Name="System.Storyboarding.WindowsAppIcons.Alarm" Revision="1" Stencil="System.Storyboarding.WindowsAppIcons" StencilVersion="0.1"/>
</Control>
</file>

<file path=customXml/item154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4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54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54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5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550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155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5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5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5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5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5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57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155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6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56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6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5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65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56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56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5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6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6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6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67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16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6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7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7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7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7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7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78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179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81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8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18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18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85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18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8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8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8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1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90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19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9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94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19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9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9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9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9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2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200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20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0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2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9.xml><?xml version="1.0" encoding="utf-8"?>
<Control xmlns="http://schemas.microsoft.com/VisualStudio/2011/storyboarding/control">
  <Id Name="65a2b260-821a-4b8e-8ec2-e4f1b3aa6ccf" Revision="1" Stencil="09ee8e29-8a48-4e3d-a569-7c1ba11c2e3d" StencilVersion="1.0"/>
</Control>
</file>

<file path=customXml/item2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1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11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212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21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1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1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1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1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2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22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22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2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2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7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228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229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3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3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3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3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3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3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23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38.xml><?xml version="1.0" encoding="utf-8"?>
<Control xmlns="http://schemas.microsoft.com/VisualStudio/2011/storyboarding/control">
  <Id Name="57ce005f-4166-4f04-b3e1-8a8b05ea1f06" RevisionId="141682c8-8c74-41ed-b47d-1c2b47fa8f1c" Stencil="172d6d98-e5c9-42e9-a209-79f7a94bbd38" StencilRevisionId="00000000-0000-0000-0000-000000000000" StencilVersion="0.0"/>
</Control>
</file>

<file path=customXml/item2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24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4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2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24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24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47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4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24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25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1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2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5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5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25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25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2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6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6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26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6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6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6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6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67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26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7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27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7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8.xml><?xml version="1.0" encoding="utf-8"?>
<Control xmlns="http://schemas.microsoft.com/VisualStudio/2011/storyboarding/control">
  <Id Name="57ce005f-4166-4f04-b3e1-8a8b05ea1f06" RevisionId="141682c8-8c74-41ed-b47d-1c2b47fa8f1c" Stencil="172d6d98-e5c9-42e9-a209-79f7a94bbd38" StencilRevisionId="00000000-0000-0000-0000-000000000000" StencilVersion="0.0"/>
</Control>
</file>

<file path=customXml/item27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8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82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2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2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2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29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9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92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29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294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295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2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9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9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0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0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0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1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31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11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312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1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314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315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31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1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1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1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323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32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2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2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27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2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9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3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3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3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2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3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3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3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36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33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33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3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4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4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4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4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4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4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46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3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4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5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51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35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353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35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5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5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5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35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35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6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6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3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36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365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66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36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6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6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7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7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7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7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7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7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7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8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38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8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8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8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39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9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39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9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39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9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9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39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98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399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0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40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0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0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0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40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0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0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0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10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1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1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13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4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5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1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1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2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42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42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4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2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43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43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3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43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3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3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3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4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4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4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4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4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4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4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4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48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449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4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5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5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55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45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5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458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45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60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46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6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46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6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6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6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68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46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7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70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71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47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7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7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75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7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7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7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48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82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483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48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4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6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487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48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8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49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9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9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9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4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5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49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9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50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50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2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50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0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0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0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1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1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1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1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14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51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1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1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1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1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0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52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5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3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524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52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2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2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2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2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3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53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3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32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3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3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35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53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37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3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3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4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4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54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4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4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4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49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5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5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5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5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5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5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5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5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5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6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6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6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56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6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6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7.xml><?xml version="1.0" encoding="utf-8"?>
<Control xmlns="http://schemas.microsoft.com/VisualStudio/2011/storyboarding/control">
  <Id Name="System.Storyboarding.WindowsAppIcons.Alarm" Revision="1" Stencil="System.Storyboarding.WindowsAppIcons" StencilVersion="0.1"/>
</Control>
</file>

<file path=customXml/item57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7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7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7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7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5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7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7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7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8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58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8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58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5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8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8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8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59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9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59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9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9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598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59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.xml><?xml version="1.0" encoding="utf-8"?>
<Control xmlns="http://schemas.microsoft.com/VisualStudio/2011/storyboarding/control">
  <Id Name="51055aea-d461-48f2-accd-bfe180c7acc7" Revision="1" Stencil="85a07843-b809-41ee-b566-325b1850150a" StencilVersion="1.0"/>
</Control>
</file>

<file path=customXml/item6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60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0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02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60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0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0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0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6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60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1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11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612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613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6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15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61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1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1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1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20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62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22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62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6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62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2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2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2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34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63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36.xml><?xml version="1.0" encoding="utf-8"?>
<Control xmlns="http://schemas.microsoft.com/VisualStudio/2011/storyboarding/control">
  <Id Name="65a2b260-821a-4b8e-8ec2-e4f1b3aa6ccf" Revision="1" Stencil="09ee8e29-8a48-4e3d-a569-7c1ba11c2e3d" StencilVersion="1.0"/>
</Control>
</file>

<file path=customXml/item6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8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63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0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4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64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64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4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4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4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6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5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65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65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5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5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5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660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66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664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66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66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6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7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67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7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674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675.xml><?xml version="1.0" encoding="utf-8"?>
<Control xmlns="http://schemas.microsoft.com/VisualStudio/2011/storyboarding/control">
  <Id Name="d5669512-4708-4e02-b18f-36387e13d05c" Revision="1" Stencil="09ee8e29-8a48-4e3d-a569-7c1ba11c2e3d" StencilVersion="1.0"/>
</Control>
</file>

<file path=customXml/item67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7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8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68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8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8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685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68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87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68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8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69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92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69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9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9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696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6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0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700.xml><?xml version="1.0" encoding="utf-8"?>
<Control xmlns="http://schemas.microsoft.com/VisualStudio/2011/storyboarding/control">
  <Id Name="System.Storyboarding.WindowsPhoneIcons.Next" Revision="1" Stencil="System.Storyboarding.WindowsPhoneIcons" StencilVersion="0.1"/>
</Control>
</file>

<file path=customXml/item701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70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06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07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7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1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1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1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13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71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1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17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1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1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2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2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22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23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72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2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28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7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30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31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73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3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34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73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3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3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4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4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4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43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4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745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4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47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9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7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50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75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5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53.xml><?xml version="1.0" encoding="utf-8"?>
<Control xmlns="http://schemas.microsoft.com/VisualStudio/2011/storyboarding/control">
  <Id Name="System.Storyboarding.WindowsAppIcons.Alarm" Revision="1" Stencil="System.Storyboarding.WindowsAppIcons" StencilVersion="0.1"/>
</Control>
</file>

<file path=customXml/item75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75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5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57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5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75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7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6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6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4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7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66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6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76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6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7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7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77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772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7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77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75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7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7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7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8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81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78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8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84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8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786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78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88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789.xml><?xml version="1.0" encoding="utf-8"?>
<Control xmlns="http://schemas.microsoft.com/VisualStudio/2011/storyboarding/control">
  <Id Name="System.Storyboarding.WindowsAppIcons.Alarm" Revision="1" Stencil="System.Storyboarding.WindowsAppIcons" StencilVersion="0.1"/>
</Control>
</file>

<file path=customXml/item79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79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91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792.xml><?xml version="1.0" encoding="utf-8"?>
<Control xmlns="http://schemas.microsoft.com/VisualStudio/2011/storyboarding/control">
  <Id Name="63c4508a-ea51-4504-a692-252a200699a2" Revision="1" Stencil="85a07843-b809-41ee-b566-325b1850150a" StencilVersion="1.0"/>
</Control>
</file>

<file path=customXml/item7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4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79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96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79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798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799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0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0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80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0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0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09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8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10.xml><?xml version="1.0" encoding="utf-8"?>
<Control xmlns="http://schemas.microsoft.com/VisualStudio/2011/storyboarding/control">
  <Id Name="1db4a566-4f2f-4e29-8012-63f4aff780b4" Revision="1" Stencil="System.MyShapes" StencilVersion="1.0"/>
</Control>
</file>

<file path=customXml/item81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12.xml><?xml version="1.0" encoding="utf-8"?>
<Control xmlns="http://schemas.microsoft.com/VisualStudio/2011/storyboarding/control">
  <Id Name="65a2b260-821a-4b8e-8ec2-e4f1b3aa6ccf" Revision="1" Stencil="09ee8e29-8a48-4e3d-a569-7c1ba11c2e3d" StencilVersion="1.0"/>
</Control>
</file>

<file path=customXml/item8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4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1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18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81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2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2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2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2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82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27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2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31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83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83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3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38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3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2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84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4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45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84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4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48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849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5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5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85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5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5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59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8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6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61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6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6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6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86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6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6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7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7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73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8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7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87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9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8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85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88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8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8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89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8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89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9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89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4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8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897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89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9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0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0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0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0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90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10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91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1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91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1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6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917.xml><?xml version="1.0" encoding="utf-8"?>
<Control xmlns="http://schemas.microsoft.com/VisualStudio/2011/storyboarding/control">
  <Id Name="65a2b260-821a-4b8e-8ec2-e4f1b3aa6ccf" Revision="1" Stencil="09ee8e29-8a48-4e3d-a569-7c1ba11c2e3d" StencilVersion="1.0"/>
</Control>
</file>

<file path=customXml/item9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2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2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25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92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2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2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29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9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30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3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32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93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34.xml><?xml version="1.0" encoding="utf-8"?>
<Control xmlns="http://schemas.microsoft.com/VisualStudio/2011/storyboarding/control">
  <Id Name="System.Storyboarding.WindowsPhoneIcons.Back" Revision="1" Stencil="System.Storyboarding.WindowsPhoneIcons" StencilVersion="0.1"/>
</Control>
</file>

<file path=customXml/item935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3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8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3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40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41.xml><?xml version="1.0" encoding="utf-8"?>
<Control xmlns="http://schemas.microsoft.com/VisualStudio/2011/storyboarding/control">
  <Id Name="81462414-73d0-410b-baa5-6b983c67b2ed" Revision="1" Stencil="85a07843-b809-41ee-b566-325b1850150a" StencilVersion="1.0"/>
</Control>
</file>

<file path=customXml/item94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43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4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94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4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947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4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95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952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5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5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955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5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5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58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95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6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60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3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96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66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6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6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69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1.xml><?xml version="1.0" encoding="utf-8"?>
<Control xmlns="http://schemas.microsoft.com/VisualStudio/2011/storyboarding/control">
  <Id Name="b514efc3-c737-4d0c-9585-0f109df1d096" Revision="1" Stencil="85a07843-b809-41ee-b566-325b1850150a" StencilVersion="1.0"/>
</Control>
</file>

<file path=customXml/item97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73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74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7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7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79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1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82.xml><?xml version="1.0" encoding="utf-8"?>
<Control xmlns="http://schemas.microsoft.com/VisualStudio/2011/storyboarding/control">
  <Id Name="03517eef-e6bf-4165-9bfc-7e37952d27cd" Revision="1" Stencil="85a07843-b809-41ee-b566-325b1850150a" StencilVersion="1.0"/>
</Control>
</file>

<file path=customXml/item983.xml><?xml version="1.0" encoding="utf-8"?>
<Control xmlns="http://schemas.microsoft.com/VisualStudio/2011/storyboarding/control">
  <Id Name="08b6331b-81a2-46dd-870e-929223561361" Revision="1" Stencil="85a07843-b809-41ee-b566-325b1850150a" StencilVersion="1.0"/>
</Control>
</file>

<file path=customXml/item984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9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86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98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8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989.xml><?xml version="1.0" encoding="utf-8"?>
<Control xmlns="http://schemas.microsoft.com/VisualStudio/2011/storyboarding/control">
  <Id Name="4d1c8ce6-dc2b-440e-b588-61b5729cf52d" Revision="1" Stencil="85a07843-b809-41ee-b566-325b1850150a" StencilVersion="1.0"/>
</Control>
</file>

<file path=customXml/item9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90.xml><?xml version="1.0" encoding="utf-8"?>
<Control xmlns="http://schemas.microsoft.com/VisualStudio/2011/storyboarding/control">
  <Id Name="1ea7b2bd-1737-454f-aca6-7889f73a5de4" Revision="1" Stencil="85a07843-b809-41ee-b566-325b1850150a" StencilVersion="1.0"/>
</Control>
</file>

<file path=customXml/item99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99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9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994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99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99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97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998.xml><?xml version="1.0" encoding="utf-8"?>
<Control xmlns="http://schemas.microsoft.com/VisualStudio/2011/storyboarding/control">
  <Id Name="a9d63e52-287f-4286-8c9f-070bac01f620" Revision="1" Stencil="85a07843-b809-41ee-b566-325b1850150a" StencilVersion="1.0"/>
</Control>
</file>

<file path=customXml/item999.xml><?xml version="1.0" encoding="utf-8"?>
<Control xmlns="http://schemas.microsoft.com/VisualStudio/2011/storyboarding/control">
  <Id Name="d711aaac-2e86-4b9e-905d-4d7818435288" Revision="1" Stencil="85a07843-b809-41ee-b566-325b1850150a" StencilVersion="1.0"/>
</Control>
</file>

<file path=customXml/itemProps1.xml><?xml version="1.0" encoding="utf-8"?>
<ds:datastoreItem xmlns:ds="http://schemas.openxmlformats.org/officeDocument/2006/customXml" ds:itemID="{FBC52418-8E9B-4F1F-B74A-7A3A96120DC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86D2EDC-EA14-4CBE-8A9E-9A8E6831FD16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85ABD6D8-9472-40D7-9680-320EE8E3EF85}">
  <ds:schemaRefs>
    <ds:schemaRef ds:uri="http://schemas.microsoft.com/VisualStudio/2011/storyboarding/control"/>
  </ds:schemaRefs>
</ds:datastoreItem>
</file>

<file path=customXml/itemProps1000.xml><?xml version="1.0" encoding="utf-8"?>
<ds:datastoreItem xmlns:ds="http://schemas.openxmlformats.org/officeDocument/2006/customXml" ds:itemID="{AB734215-396C-4D8D-ABBC-788E73C02158}">
  <ds:schemaRefs>
    <ds:schemaRef ds:uri="http://schemas.microsoft.com/VisualStudio/2011/storyboarding/control"/>
  </ds:schemaRefs>
</ds:datastoreItem>
</file>

<file path=customXml/itemProps1001.xml><?xml version="1.0" encoding="utf-8"?>
<ds:datastoreItem xmlns:ds="http://schemas.openxmlformats.org/officeDocument/2006/customXml" ds:itemID="{81CCF267-E435-4B08-AADC-BA044B6EEF01}">
  <ds:schemaRefs>
    <ds:schemaRef ds:uri="http://schemas.microsoft.com/VisualStudio/2011/storyboarding/control"/>
  </ds:schemaRefs>
</ds:datastoreItem>
</file>

<file path=customXml/itemProps1002.xml><?xml version="1.0" encoding="utf-8"?>
<ds:datastoreItem xmlns:ds="http://schemas.openxmlformats.org/officeDocument/2006/customXml" ds:itemID="{095AE314-0909-4EC0-8563-20A8CD9015DE}">
  <ds:schemaRefs>
    <ds:schemaRef ds:uri="http://schemas.microsoft.com/VisualStudio/2011/storyboarding/control"/>
  </ds:schemaRefs>
</ds:datastoreItem>
</file>

<file path=customXml/itemProps1003.xml><?xml version="1.0" encoding="utf-8"?>
<ds:datastoreItem xmlns:ds="http://schemas.openxmlformats.org/officeDocument/2006/customXml" ds:itemID="{6FE2D9BA-B33D-426B-88C5-485C4735A09A}">
  <ds:schemaRefs>
    <ds:schemaRef ds:uri="http://schemas.microsoft.com/VisualStudio/2011/storyboarding/control"/>
  </ds:schemaRefs>
</ds:datastoreItem>
</file>

<file path=customXml/itemProps1004.xml><?xml version="1.0" encoding="utf-8"?>
<ds:datastoreItem xmlns:ds="http://schemas.openxmlformats.org/officeDocument/2006/customXml" ds:itemID="{7F891866-8938-40C1-9833-C30879499EA3}">
  <ds:schemaRefs>
    <ds:schemaRef ds:uri="http://schemas.microsoft.com/VisualStudio/2011/storyboarding/control"/>
  </ds:schemaRefs>
</ds:datastoreItem>
</file>

<file path=customXml/itemProps1005.xml><?xml version="1.0" encoding="utf-8"?>
<ds:datastoreItem xmlns:ds="http://schemas.openxmlformats.org/officeDocument/2006/customXml" ds:itemID="{647806C6-0F26-4A8B-8805-8291C32EC74D}">
  <ds:schemaRefs>
    <ds:schemaRef ds:uri="http://schemas.microsoft.com/VisualStudio/2011/storyboarding/control"/>
  </ds:schemaRefs>
</ds:datastoreItem>
</file>

<file path=customXml/itemProps1006.xml><?xml version="1.0" encoding="utf-8"?>
<ds:datastoreItem xmlns:ds="http://schemas.openxmlformats.org/officeDocument/2006/customXml" ds:itemID="{C832BADC-71DF-4F47-8363-60BCD899B0F2}">
  <ds:schemaRefs>
    <ds:schemaRef ds:uri="http://schemas.microsoft.com/VisualStudio/2011/storyboarding/control"/>
  </ds:schemaRefs>
</ds:datastoreItem>
</file>

<file path=customXml/itemProps1007.xml><?xml version="1.0" encoding="utf-8"?>
<ds:datastoreItem xmlns:ds="http://schemas.openxmlformats.org/officeDocument/2006/customXml" ds:itemID="{C81CCA4F-59BB-4D2C-8C22-BC39CD3076F8}">
  <ds:schemaRefs>
    <ds:schemaRef ds:uri="http://schemas.microsoft.com/VisualStudio/2011/storyboarding/control"/>
  </ds:schemaRefs>
</ds:datastoreItem>
</file>

<file path=customXml/itemProps1008.xml><?xml version="1.0" encoding="utf-8"?>
<ds:datastoreItem xmlns:ds="http://schemas.openxmlformats.org/officeDocument/2006/customXml" ds:itemID="{3CA0F4C0-4519-4122-A18C-AD2F5E873816}">
  <ds:schemaRefs>
    <ds:schemaRef ds:uri="http://schemas.microsoft.com/VisualStudio/2011/storyboarding/control"/>
  </ds:schemaRefs>
</ds:datastoreItem>
</file>

<file path=customXml/itemProps1009.xml><?xml version="1.0" encoding="utf-8"?>
<ds:datastoreItem xmlns:ds="http://schemas.openxmlformats.org/officeDocument/2006/customXml" ds:itemID="{43B3B74A-24C6-4F5D-A290-37623577FBFD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B3908311-593B-4E00-BC7D-9B3EA47CED03}">
  <ds:schemaRefs>
    <ds:schemaRef ds:uri="http://schemas.microsoft.com/VisualStudio/2011/storyboarding/control"/>
  </ds:schemaRefs>
</ds:datastoreItem>
</file>

<file path=customXml/itemProps1010.xml><?xml version="1.0" encoding="utf-8"?>
<ds:datastoreItem xmlns:ds="http://schemas.openxmlformats.org/officeDocument/2006/customXml" ds:itemID="{40030C68-FD3A-491B-B364-3D161BC5B395}">
  <ds:schemaRefs>
    <ds:schemaRef ds:uri="http://schemas.microsoft.com/VisualStudio/2011/storyboarding/control"/>
  </ds:schemaRefs>
</ds:datastoreItem>
</file>

<file path=customXml/itemProps1011.xml><?xml version="1.0" encoding="utf-8"?>
<ds:datastoreItem xmlns:ds="http://schemas.openxmlformats.org/officeDocument/2006/customXml" ds:itemID="{9D214BC0-8334-4816-9FF1-DA15C7368B3B}">
  <ds:schemaRefs>
    <ds:schemaRef ds:uri="http://schemas.microsoft.com/VisualStudio/2011/storyboarding/control"/>
  </ds:schemaRefs>
</ds:datastoreItem>
</file>

<file path=customXml/itemProps1012.xml><?xml version="1.0" encoding="utf-8"?>
<ds:datastoreItem xmlns:ds="http://schemas.openxmlformats.org/officeDocument/2006/customXml" ds:itemID="{ECB83B73-E9B0-4F84-AFD8-FD682D0058E7}">
  <ds:schemaRefs>
    <ds:schemaRef ds:uri="http://schemas.microsoft.com/VisualStudio/2011/storyboarding/control"/>
  </ds:schemaRefs>
</ds:datastoreItem>
</file>

<file path=customXml/itemProps1013.xml><?xml version="1.0" encoding="utf-8"?>
<ds:datastoreItem xmlns:ds="http://schemas.openxmlformats.org/officeDocument/2006/customXml" ds:itemID="{45A4CC90-0C96-4417-BC13-E434009E361F}">
  <ds:schemaRefs>
    <ds:schemaRef ds:uri="http://schemas.microsoft.com/VisualStudio/2011/storyboarding/control"/>
  </ds:schemaRefs>
</ds:datastoreItem>
</file>

<file path=customXml/itemProps1014.xml><?xml version="1.0" encoding="utf-8"?>
<ds:datastoreItem xmlns:ds="http://schemas.openxmlformats.org/officeDocument/2006/customXml" ds:itemID="{7C13ADE4-7547-469F-BAA5-74A0BEBD8CD5}">
  <ds:schemaRefs>
    <ds:schemaRef ds:uri="http://schemas.microsoft.com/VisualStudio/2011/storyboarding/control"/>
  </ds:schemaRefs>
</ds:datastoreItem>
</file>

<file path=customXml/itemProps1015.xml><?xml version="1.0" encoding="utf-8"?>
<ds:datastoreItem xmlns:ds="http://schemas.openxmlformats.org/officeDocument/2006/customXml" ds:itemID="{D1B5C5A8-269F-4B83-A979-91F66E181BFA}">
  <ds:schemaRefs>
    <ds:schemaRef ds:uri="http://schemas.microsoft.com/VisualStudio/2011/storyboarding/control"/>
  </ds:schemaRefs>
</ds:datastoreItem>
</file>

<file path=customXml/itemProps1016.xml><?xml version="1.0" encoding="utf-8"?>
<ds:datastoreItem xmlns:ds="http://schemas.openxmlformats.org/officeDocument/2006/customXml" ds:itemID="{02462F38-FC37-49A7-872D-4E8011250C8E}">
  <ds:schemaRefs>
    <ds:schemaRef ds:uri="http://schemas.microsoft.com/VisualStudio/2011/storyboarding/control"/>
  </ds:schemaRefs>
</ds:datastoreItem>
</file>

<file path=customXml/itemProps1017.xml><?xml version="1.0" encoding="utf-8"?>
<ds:datastoreItem xmlns:ds="http://schemas.openxmlformats.org/officeDocument/2006/customXml" ds:itemID="{85F514E7-4B3E-472F-AFE7-07330A07CE94}">
  <ds:schemaRefs>
    <ds:schemaRef ds:uri="http://schemas.microsoft.com/VisualStudio/2011/storyboarding/control"/>
  </ds:schemaRefs>
</ds:datastoreItem>
</file>

<file path=customXml/itemProps1018.xml><?xml version="1.0" encoding="utf-8"?>
<ds:datastoreItem xmlns:ds="http://schemas.openxmlformats.org/officeDocument/2006/customXml" ds:itemID="{80589AEE-A5BE-4508-AAAE-61D12E44CF30}">
  <ds:schemaRefs>
    <ds:schemaRef ds:uri="http://schemas.microsoft.com/VisualStudio/2011/storyboarding/control"/>
  </ds:schemaRefs>
</ds:datastoreItem>
</file>

<file path=customXml/itemProps1019.xml><?xml version="1.0" encoding="utf-8"?>
<ds:datastoreItem xmlns:ds="http://schemas.openxmlformats.org/officeDocument/2006/customXml" ds:itemID="{87666879-E96A-459C-BE2D-89A7AD0CBF65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91652498-F41A-46AF-9DA9-62872C8DEA1B}">
  <ds:schemaRefs>
    <ds:schemaRef ds:uri="http://schemas.microsoft.com/VisualStudio/2011/storyboarding/control"/>
  </ds:schemaRefs>
</ds:datastoreItem>
</file>

<file path=customXml/itemProps1020.xml><?xml version="1.0" encoding="utf-8"?>
<ds:datastoreItem xmlns:ds="http://schemas.openxmlformats.org/officeDocument/2006/customXml" ds:itemID="{0B5E024A-94DE-4245-98A8-444BABBA1F7E}">
  <ds:schemaRefs>
    <ds:schemaRef ds:uri="http://schemas.microsoft.com/VisualStudio/2011/storyboarding/control"/>
  </ds:schemaRefs>
</ds:datastoreItem>
</file>

<file path=customXml/itemProps1021.xml><?xml version="1.0" encoding="utf-8"?>
<ds:datastoreItem xmlns:ds="http://schemas.openxmlformats.org/officeDocument/2006/customXml" ds:itemID="{17085BF5-8C91-406B-8DF6-1A17DDF873E5}">
  <ds:schemaRefs>
    <ds:schemaRef ds:uri="http://schemas.microsoft.com/VisualStudio/2011/storyboarding/control"/>
  </ds:schemaRefs>
</ds:datastoreItem>
</file>

<file path=customXml/itemProps1022.xml><?xml version="1.0" encoding="utf-8"?>
<ds:datastoreItem xmlns:ds="http://schemas.openxmlformats.org/officeDocument/2006/customXml" ds:itemID="{267606F8-1C25-4EDD-A849-30AFDF338CDC}">
  <ds:schemaRefs>
    <ds:schemaRef ds:uri="http://schemas.microsoft.com/VisualStudio/2011/storyboarding/control"/>
  </ds:schemaRefs>
</ds:datastoreItem>
</file>

<file path=customXml/itemProps1023.xml><?xml version="1.0" encoding="utf-8"?>
<ds:datastoreItem xmlns:ds="http://schemas.openxmlformats.org/officeDocument/2006/customXml" ds:itemID="{CE990BFF-F7F3-4315-84CD-CB22F82D4CB4}">
  <ds:schemaRefs>
    <ds:schemaRef ds:uri="http://schemas.microsoft.com/VisualStudio/2011/storyboarding/control"/>
  </ds:schemaRefs>
</ds:datastoreItem>
</file>

<file path=customXml/itemProps1024.xml><?xml version="1.0" encoding="utf-8"?>
<ds:datastoreItem xmlns:ds="http://schemas.openxmlformats.org/officeDocument/2006/customXml" ds:itemID="{F40FA8BA-7FB3-47DC-84CC-5115EE0287C4}">
  <ds:schemaRefs>
    <ds:schemaRef ds:uri="http://schemas.microsoft.com/VisualStudio/2011/storyboarding/control"/>
  </ds:schemaRefs>
</ds:datastoreItem>
</file>

<file path=customXml/itemProps1025.xml><?xml version="1.0" encoding="utf-8"?>
<ds:datastoreItem xmlns:ds="http://schemas.openxmlformats.org/officeDocument/2006/customXml" ds:itemID="{40F785A4-3E1D-41BA-99C5-2AFCE9B32849}">
  <ds:schemaRefs>
    <ds:schemaRef ds:uri="http://schemas.microsoft.com/VisualStudio/2011/storyboarding/control"/>
  </ds:schemaRefs>
</ds:datastoreItem>
</file>

<file path=customXml/itemProps1026.xml><?xml version="1.0" encoding="utf-8"?>
<ds:datastoreItem xmlns:ds="http://schemas.openxmlformats.org/officeDocument/2006/customXml" ds:itemID="{CB5DE454-9A8E-4AD5-9EE5-7A2C98AEB68E}">
  <ds:schemaRefs>
    <ds:schemaRef ds:uri="http://schemas.microsoft.com/VisualStudio/2011/storyboarding/control"/>
  </ds:schemaRefs>
</ds:datastoreItem>
</file>

<file path=customXml/itemProps1027.xml><?xml version="1.0" encoding="utf-8"?>
<ds:datastoreItem xmlns:ds="http://schemas.openxmlformats.org/officeDocument/2006/customXml" ds:itemID="{E75CBF8F-AA89-4B7C-99DD-0B3462C53D09}">
  <ds:schemaRefs>
    <ds:schemaRef ds:uri="http://schemas.microsoft.com/VisualStudio/2011/storyboarding/control"/>
  </ds:schemaRefs>
</ds:datastoreItem>
</file>

<file path=customXml/itemProps1028.xml><?xml version="1.0" encoding="utf-8"?>
<ds:datastoreItem xmlns:ds="http://schemas.openxmlformats.org/officeDocument/2006/customXml" ds:itemID="{D4C57717-A0CD-4A7C-81D3-CC065CCA6F2B}">
  <ds:schemaRefs>
    <ds:schemaRef ds:uri="http://schemas.microsoft.com/VisualStudio/2011/storyboarding/control"/>
  </ds:schemaRefs>
</ds:datastoreItem>
</file>

<file path=customXml/itemProps1029.xml><?xml version="1.0" encoding="utf-8"?>
<ds:datastoreItem xmlns:ds="http://schemas.openxmlformats.org/officeDocument/2006/customXml" ds:itemID="{0882E8B0-A3AC-4E3D-B1F0-EF17EDFEFAE0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C1AAA819-0B1E-4CD7-962E-FF9F32EB76D2}">
  <ds:schemaRefs>
    <ds:schemaRef ds:uri="http://schemas.microsoft.com/VisualStudio/2011/storyboarding/control"/>
  </ds:schemaRefs>
</ds:datastoreItem>
</file>

<file path=customXml/itemProps1030.xml><?xml version="1.0" encoding="utf-8"?>
<ds:datastoreItem xmlns:ds="http://schemas.openxmlformats.org/officeDocument/2006/customXml" ds:itemID="{5283AE93-0FE7-41F8-85D4-2DB022237A1B}">
  <ds:schemaRefs>
    <ds:schemaRef ds:uri="http://schemas.microsoft.com/VisualStudio/2011/storyboarding/control"/>
  </ds:schemaRefs>
</ds:datastoreItem>
</file>

<file path=customXml/itemProps1031.xml><?xml version="1.0" encoding="utf-8"?>
<ds:datastoreItem xmlns:ds="http://schemas.openxmlformats.org/officeDocument/2006/customXml" ds:itemID="{C0CD53F7-8051-4265-B589-AE916E4A8C9D}">
  <ds:schemaRefs>
    <ds:schemaRef ds:uri="http://schemas.microsoft.com/VisualStudio/2011/storyboarding/control"/>
  </ds:schemaRefs>
</ds:datastoreItem>
</file>

<file path=customXml/itemProps1032.xml><?xml version="1.0" encoding="utf-8"?>
<ds:datastoreItem xmlns:ds="http://schemas.openxmlformats.org/officeDocument/2006/customXml" ds:itemID="{CE8C441E-E4F4-4B88-8C8F-1693AE9D3F7B}">
  <ds:schemaRefs>
    <ds:schemaRef ds:uri="http://schemas.microsoft.com/VisualStudio/2011/storyboarding/control"/>
  </ds:schemaRefs>
</ds:datastoreItem>
</file>

<file path=customXml/itemProps1033.xml><?xml version="1.0" encoding="utf-8"?>
<ds:datastoreItem xmlns:ds="http://schemas.openxmlformats.org/officeDocument/2006/customXml" ds:itemID="{0B8B2E72-3233-41F9-88F3-733686916D2A}">
  <ds:schemaRefs>
    <ds:schemaRef ds:uri="http://schemas.microsoft.com/VisualStudio/2011/storyboarding/control"/>
  </ds:schemaRefs>
</ds:datastoreItem>
</file>

<file path=customXml/itemProps1034.xml><?xml version="1.0" encoding="utf-8"?>
<ds:datastoreItem xmlns:ds="http://schemas.openxmlformats.org/officeDocument/2006/customXml" ds:itemID="{E6947176-F06B-4516-9CBA-371D7C81F39B}">
  <ds:schemaRefs>
    <ds:schemaRef ds:uri="http://schemas.microsoft.com/VisualStudio/2011/storyboarding/control"/>
  </ds:schemaRefs>
</ds:datastoreItem>
</file>

<file path=customXml/itemProps1035.xml><?xml version="1.0" encoding="utf-8"?>
<ds:datastoreItem xmlns:ds="http://schemas.openxmlformats.org/officeDocument/2006/customXml" ds:itemID="{CD2D3D83-638B-49DD-990E-8EB74128CA1E}">
  <ds:schemaRefs>
    <ds:schemaRef ds:uri="http://schemas.microsoft.com/VisualStudio/2011/storyboarding/control"/>
  </ds:schemaRefs>
</ds:datastoreItem>
</file>

<file path=customXml/itemProps1036.xml><?xml version="1.0" encoding="utf-8"?>
<ds:datastoreItem xmlns:ds="http://schemas.openxmlformats.org/officeDocument/2006/customXml" ds:itemID="{BAEB7FFA-C3EF-4C11-9B8E-95E3F5176995}">
  <ds:schemaRefs>
    <ds:schemaRef ds:uri="http://schemas.microsoft.com/VisualStudio/2011/storyboarding/control"/>
  </ds:schemaRefs>
</ds:datastoreItem>
</file>

<file path=customXml/itemProps1037.xml><?xml version="1.0" encoding="utf-8"?>
<ds:datastoreItem xmlns:ds="http://schemas.openxmlformats.org/officeDocument/2006/customXml" ds:itemID="{E50668B0-12D9-46E4-804D-099706906AE6}">
  <ds:schemaRefs>
    <ds:schemaRef ds:uri="http://schemas.microsoft.com/VisualStudio/2011/storyboarding/control"/>
  </ds:schemaRefs>
</ds:datastoreItem>
</file>

<file path=customXml/itemProps1038.xml><?xml version="1.0" encoding="utf-8"?>
<ds:datastoreItem xmlns:ds="http://schemas.openxmlformats.org/officeDocument/2006/customXml" ds:itemID="{C07F6764-2171-426F-BDBB-07B878A2CFC2}">
  <ds:schemaRefs>
    <ds:schemaRef ds:uri="http://schemas.microsoft.com/VisualStudio/2011/storyboarding/control"/>
  </ds:schemaRefs>
</ds:datastoreItem>
</file>

<file path=customXml/itemProps1039.xml><?xml version="1.0" encoding="utf-8"?>
<ds:datastoreItem xmlns:ds="http://schemas.openxmlformats.org/officeDocument/2006/customXml" ds:itemID="{ADD8CA70-FDB7-4A32-AD64-2DB81C03D4FB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1554786D-2CBD-4145-A7D7-9E082E5C8B49}">
  <ds:schemaRefs>
    <ds:schemaRef ds:uri="http://schemas.microsoft.com/VisualStudio/2011/storyboarding/control"/>
  </ds:schemaRefs>
</ds:datastoreItem>
</file>

<file path=customXml/itemProps1040.xml><?xml version="1.0" encoding="utf-8"?>
<ds:datastoreItem xmlns:ds="http://schemas.openxmlformats.org/officeDocument/2006/customXml" ds:itemID="{9CE56D67-54F6-4D1B-B8D6-5C9C45AC75BF}">
  <ds:schemaRefs>
    <ds:schemaRef ds:uri="http://schemas.microsoft.com/VisualStudio/2011/storyboarding/control"/>
  </ds:schemaRefs>
</ds:datastoreItem>
</file>

<file path=customXml/itemProps1041.xml><?xml version="1.0" encoding="utf-8"?>
<ds:datastoreItem xmlns:ds="http://schemas.openxmlformats.org/officeDocument/2006/customXml" ds:itemID="{A813C159-ED6C-4954-AD49-924813CA7E7E}">
  <ds:schemaRefs>
    <ds:schemaRef ds:uri="http://schemas.microsoft.com/VisualStudio/2011/storyboarding/control"/>
  </ds:schemaRefs>
</ds:datastoreItem>
</file>

<file path=customXml/itemProps1042.xml><?xml version="1.0" encoding="utf-8"?>
<ds:datastoreItem xmlns:ds="http://schemas.openxmlformats.org/officeDocument/2006/customXml" ds:itemID="{E52566E7-5516-4FBA-A1FC-4978148A8C06}">
  <ds:schemaRefs>
    <ds:schemaRef ds:uri="http://schemas.microsoft.com/VisualStudio/2011/storyboarding/control"/>
  </ds:schemaRefs>
</ds:datastoreItem>
</file>

<file path=customXml/itemProps1043.xml><?xml version="1.0" encoding="utf-8"?>
<ds:datastoreItem xmlns:ds="http://schemas.openxmlformats.org/officeDocument/2006/customXml" ds:itemID="{A89CE77D-E979-459E-987A-216F5D7260D3}">
  <ds:schemaRefs>
    <ds:schemaRef ds:uri="http://schemas.microsoft.com/VisualStudio/2011/storyboarding/control"/>
  </ds:schemaRefs>
</ds:datastoreItem>
</file>

<file path=customXml/itemProps1044.xml><?xml version="1.0" encoding="utf-8"?>
<ds:datastoreItem xmlns:ds="http://schemas.openxmlformats.org/officeDocument/2006/customXml" ds:itemID="{6CDE4018-6872-4912-B362-E0CA9FB7304B}">
  <ds:schemaRefs>
    <ds:schemaRef ds:uri="http://schemas.microsoft.com/VisualStudio/2011/storyboarding/control"/>
  </ds:schemaRefs>
</ds:datastoreItem>
</file>

<file path=customXml/itemProps1045.xml><?xml version="1.0" encoding="utf-8"?>
<ds:datastoreItem xmlns:ds="http://schemas.openxmlformats.org/officeDocument/2006/customXml" ds:itemID="{3F46A8B7-93A6-45B7-B194-8FD0CD1E3AF8}">
  <ds:schemaRefs>
    <ds:schemaRef ds:uri="http://schemas.microsoft.com/VisualStudio/2011/storyboarding/control"/>
  </ds:schemaRefs>
</ds:datastoreItem>
</file>

<file path=customXml/itemProps1046.xml><?xml version="1.0" encoding="utf-8"?>
<ds:datastoreItem xmlns:ds="http://schemas.openxmlformats.org/officeDocument/2006/customXml" ds:itemID="{8FE977BB-0BA8-4819-8E2A-9A7D192D62F9}">
  <ds:schemaRefs>
    <ds:schemaRef ds:uri="http://schemas.microsoft.com/VisualStudio/2011/storyboarding/control"/>
  </ds:schemaRefs>
</ds:datastoreItem>
</file>

<file path=customXml/itemProps1047.xml><?xml version="1.0" encoding="utf-8"?>
<ds:datastoreItem xmlns:ds="http://schemas.openxmlformats.org/officeDocument/2006/customXml" ds:itemID="{AB61704B-8BE6-4315-9E3A-72D56AB64E32}">
  <ds:schemaRefs>
    <ds:schemaRef ds:uri="http://schemas.microsoft.com/VisualStudio/2011/storyboarding/control"/>
  </ds:schemaRefs>
</ds:datastoreItem>
</file>

<file path=customXml/itemProps1048.xml><?xml version="1.0" encoding="utf-8"?>
<ds:datastoreItem xmlns:ds="http://schemas.openxmlformats.org/officeDocument/2006/customXml" ds:itemID="{0C4E701A-9C28-4F0C-A4ED-DA30F419DB86}">
  <ds:schemaRefs>
    <ds:schemaRef ds:uri="http://schemas.microsoft.com/VisualStudio/2011/storyboarding/control"/>
  </ds:schemaRefs>
</ds:datastoreItem>
</file>

<file path=customXml/itemProps1049.xml><?xml version="1.0" encoding="utf-8"?>
<ds:datastoreItem xmlns:ds="http://schemas.openxmlformats.org/officeDocument/2006/customXml" ds:itemID="{0B3A1370-E45E-42D8-AD8A-23C13BEADA16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730CEE1E-923C-4057-AEB3-F0CD678C47DA}">
  <ds:schemaRefs>
    <ds:schemaRef ds:uri="http://schemas.microsoft.com/VisualStudio/2011/storyboarding/control"/>
  </ds:schemaRefs>
</ds:datastoreItem>
</file>

<file path=customXml/itemProps1050.xml><?xml version="1.0" encoding="utf-8"?>
<ds:datastoreItem xmlns:ds="http://schemas.openxmlformats.org/officeDocument/2006/customXml" ds:itemID="{9AA78A7E-5E40-4B0D-A1AF-4BEF195722B4}">
  <ds:schemaRefs>
    <ds:schemaRef ds:uri="http://schemas.microsoft.com/VisualStudio/2011/storyboarding/control"/>
  </ds:schemaRefs>
</ds:datastoreItem>
</file>

<file path=customXml/itemProps1051.xml><?xml version="1.0" encoding="utf-8"?>
<ds:datastoreItem xmlns:ds="http://schemas.openxmlformats.org/officeDocument/2006/customXml" ds:itemID="{6F902B3D-5D80-4417-877B-25F33BEA349A}">
  <ds:schemaRefs>
    <ds:schemaRef ds:uri="http://schemas.microsoft.com/VisualStudio/2011/storyboarding/control"/>
  </ds:schemaRefs>
</ds:datastoreItem>
</file>

<file path=customXml/itemProps1052.xml><?xml version="1.0" encoding="utf-8"?>
<ds:datastoreItem xmlns:ds="http://schemas.openxmlformats.org/officeDocument/2006/customXml" ds:itemID="{138A539F-4C27-49C5-B4A0-F2E65D72C74E}">
  <ds:schemaRefs>
    <ds:schemaRef ds:uri="http://schemas.microsoft.com/VisualStudio/2011/storyboarding/control"/>
  </ds:schemaRefs>
</ds:datastoreItem>
</file>

<file path=customXml/itemProps1053.xml><?xml version="1.0" encoding="utf-8"?>
<ds:datastoreItem xmlns:ds="http://schemas.openxmlformats.org/officeDocument/2006/customXml" ds:itemID="{D24BFCD7-E42A-4775-BC84-DBED8127665A}">
  <ds:schemaRefs>
    <ds:schemaRef ds:uri="http://schemas.microsoft.com/VisualStudio/2011/storyboarding/control"/>
  </ds:schemaRefs>
</ds:datastoreItem>
</file>

<file path=customXml/itemProps1054.xml><?xml version="1.0" encoding="utf-8"?>
<ds:datastoreItem xmlns:ds="http://schemas.openxmlformats.org/officeDocument/2006/customXml" ds:itemID="{1B9249D2-ABB2-446D-B20A-BFCC1E59B30D}">
  <ds:schemaRefs>
    <ds:schemaRef ds:uri="http://schemas.microsoft.com/VisualStudio/2011/storyboarding/control"/>
  </ds:schemaRefs>
</ds:datastoreItem>
</file>

<file path=customXml/itemProps1055.xml><?xml version="1.0" encoding="utf-8"?>
<ds:datastoreItem xmlns:ds="http://schemas.openxmlformats.org/officeDocument/2006/customXml" ds:itemID="{28AC5C84-4E50-46B2-ACFD-CB78969CF9D2}">
  <ds:schemaRefs>
    <ds:schemaRef ds:uri="http://schemas.microsoft.com/VisualStudio/2011/storyboarding/control"/>
  </ds:schemaRefs>
</ds:datastoreItem>
</file>

<file path=customXml/itemProps1056.xml><?xml version="1.0" encoding="utf-8"?>
<ds:datastoreItem xmlns:ds="http://schemas.openxmlformats.org/officeDocument/2006/customXml" ds:itemID="{606F1FAD-9AEF-4BE4-BEEA-D222D498F457}">
  <ds:schemaRefs>
    <ds:schemaRef ds:uri="http://schemas.microsoft.com/VisualStudio/2011/storyboarding/control"/>
  </ds:schemaRefs>
</ds:datastoreItem>
</file>

<file path=customXml/itemProps1057.xml><?xml version="1.0" encoding="utf-8"?>
<ds:datastoreItem xmlns:ds="http://schemas.openxmlformats.org/officeDocument/2006/customXml" ds:itemID="{044554D8-580D-4549-A968-D437328283C9}">
  <ds:schemaRefs>
    <ds:schemaRef ds:uri="http://schemas.microsoft.com/VisualStudio/2011/storyboarding/control"/>
  </ds:schemaRefs>
</ds:datastoreItem>
</file>

<file path=customXml/itemProps1058.xml><?xml version="1.0" encoding="utf-8"?>
<ds:datastoreItem xmlns:ds="http://schemas.openxmlformats.org/officeDocument/2006/customXml" ds:itemID="{9FE5A026-3607-41D3-91ED-E37259A13241}">
  <ds:schemaRefs>
    <ds:schemaRef ds:uri="http://schemas.microsoft.com/VisualStudio/2011/storyboarding/control"/>
  </ds:schemaRefs>
</ds:datastoreItem>
</file>

<file path=customXml/itemProps1059.xml><?xml version="1.0" encoding="utf-8"?>
<ds:datastoreItem xmlns:ds="http://schemas.openxmlformats.org/officeDocument/2006/customXml" ds:itemID="{AEAA9676-AC7A-4BB6-9088-9C77C557A675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46D1B390-9DED-4711-81A9-39601EB0F649}">
  <ds:schemaRefs>
    <ds:schemaRef ds:uri="http://schemas.microsoft.com/VisualStudio/2011/storyboarding/control"/>
  </ds:schemaRefs>
</ds:datastoreItem>
</file>

<file path=customXml/itemProps1060.xml><?xml version="1.0" encoding="utf-8"?>
<ds:datastoreItem xmlns:ds="http://schemas.openxmlformats.org/officeDocument/2006/customXml" ds:itemID="{4D3D63F1-D4DE-48DD-B578-41412136048D}">
  <ds:schemaRefs>
    <ds:schemaRef ds:uri="http://schemas.microsoft.com/VisualStudio/2011/storyboarding/control"/>
  </ds:schemaRefs>
</ds:datastoreItem>
</file>

<file path=customXml/itemProps1061.xml><?xml version="1.0" encoding="utf-8"?>
<ds:datastoreItem xmlns:ds="http://schemas.openxmlformats.org/officeDocument/2006/customXml" ds:itemID="{377B961F-6F38-45E2-A5B1-EC23E84A225B}">
  <ds:schemaRefs>
    <ds:schemaRef ds:uri="http://schemas.microsoft.com/VisualStudio/2011/storyboarding/control"/>
  </ds:schemaRefs>
</ds:datastoreItem>
</file>

<file path=customXml/itemProps1062.xml><?xml version="1.0" encoding="utf-8"?>
<ds:datastoreItem xmlns:ds="http://schemas.openxmlformats.org/officeDocument/2006/customXml" ds:itemID="{2B38ECF5-611A-4847-B84D-43D783D4FB46}">
  <ds:schemaRefs>
    <ds:schemaRef ds:uri="http://schemas.microsoft.com/VisualStudio/2011/storyboarding/control"/>
  </ds:schemaRefs>
</ds:datastoreItem>
</file>

<file path=customXml/itemProps1063.xml><?xml version="1.0" encoding="utf-8"?>
<ds:datastoreItem xmlns:ds="http://schemas.openxmlformats.org/officeDocument/2006/customXml" ds:itemID="{9563537B-99C8-4BB1-A72D-FEC35159657F}">
  <ds:schemaRefs>
    <ds:schemaRef ds:uri="http://schemas.microsoft.com/VisualStudio/2011/storyboarding/control"/>
  </ds:schemaRefs>
</ds:datastoreItem>
</file>

<file path=customXml/itemProps1064.xml><?xml version="1.0" encoding="utf-8"?>
<ds:datastoreItem xmlns:ds="http://schemas.openxmlformats.org/officeDocument/2006/customXml" ds:itemID="{E9BFCA7E-0F97-452C-B8C7-6E1720D48E13}">
  <ds:schemaRefs>
    <ds:schemaRef ds:uri="http://schemas.microsoft.com/VisualStudio/2011/storyboarding/control"/>
  </ds:schemaRefs>
</ds:datastoreItem>
</file>

<file path=customXml/itemProps1065.xml><?xml version="1.0" encoding="utf-8"?>
<ds:datastoreItem xmlns:ds="http://schemas.openxmlformats.org/officeDocument/2006/customXml" ds:itemID="{5DABFB24-F71D-433D-8E7B-3ED345346B44}">
  <ds:schemaRefs>
    <ds:schemaRef ds:uri="http://schemas.microsoft.com/VisualStudio/2011/storyboarding/control"/>
  </ds:schemaRefs>
</ds:datastoreItem>
</file>

<file path=customXml/itemProps1066.xml><?xml version="1.0" encoding="utf-8"?>
<ds:datastoreItem xmlns:ds="http://schemas.openxmlformats.org/officeDocument/2006/customXml" ds:itemID="{856885F9-C5DF-439D-AEDF-3B68D9482A00}">
  <ds:schemaRefs>
    <ds:schemaRef ds:uri="http://schemas.microsoft.com/VisualStudio/2011/storyboarding/control"/>
  </ds:schemaRefs>
</ds:datastoreItem>
</file>

<file path=customXml/itemProps1067.xml><?xml version="1.0" encoding="utf-8"?>
<ds:datastoreItem xmlns:ds="http://schemas.openxmlformats.org/officeDocument/2006/customXml" ds:itemID="{0B03691C-D32F-42C6-855C-F44FDDD0DEBF}">
  <ds:schemaRefs>
    <ds:schemaRef ds:uri="http://schemas.microsoft.com/VisualStudio/2011/storyboarding/control"/>
  </ds:schemaRefs>
</ds:datastoreItem>
</file>

<file path=customXml/itemProps1068.xml><?xml version="1.0" encoding="utf-8"?>
<ds:datastoreItem xmlns:ds="http://schemas.openxmlformats.org/officeDocument/2006/customXml" ds:itemID="{C423A7F5-4015-4C1C-B186-C71CFFD0AD95}">
  <ds:schemaRefs>
    <ds:schemaRef ds:uri="http://schemas.microsoft.com/VisualStudio/2011/storyboarding/control"/>
  </ds:schemaRefs>
</ds:datastoreItem>
</file>

<file path=customXml/itemProps1069.xml><?xml version="1.0" encoding="utf-8"?>
<ds:datastoreItem xmlns:ds="http://schemas.openxmlformats.org/officeDocument/2006/customXml" ds:itemID="{ADFF0DD7-F2DC-4159-AB34-5EB1BB0433A1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03CE9FF2-FFE3-4084-B02A-66384C27C6D4}">
  <ds:schemaRefs>
    <ds:schemaRef ds:uri="http://schemas.microsoft.com/VisualStudio/2011/storyboarding/control"/>
  </ds:schemaRefs>
</ds:datastoreItem>
</file>

<file path=customXml/itemProps1070.xml><?xml version="1.0" encoding="utf-8"?>
<ds:datastoreItem xmlns:ds="http://schemas.openxmlformats.org/officeDocument/2006/customXml" ds:itemID="{CC0BFF9C-0E3F-4814-AC94-FDC7F5A9D6D8}">
  <ds:schemaRefs>
    <ds:schemaRef ds:uri="http://schemas.microsoft.com/VisualStudio/2011/storyboarding/control"/>
  </ds:schemaRefs>
</ds:datastoreItem>
</file>

<file path=customXml/itemProps1071.xml><?xml version="1.0" encoding="utf-8"?>
<ds:datastoreItem xmlns:ds="http://schemas.openxmlformats.org/officeDocument/2006/customXml" ds:itemID="{B3734A65-009C-4314-8262-3558E00086E2}">
  <ds:schemaRefs>
    <ds:schemaRef ds:uri="http://schemas.microsoft.com/VisualStudio/2011/storyboarding/control"/>
  </ds:schemaRefs>
</ds:datastoreItem>
</file>

<file path=customXml/itemProps1072.xml><?xml version="1.0" encoding="utf-8"?>
<ds:datastoreItem xmlns:ds="http://schemas.openxmlformats.org/officeDocument/2006/customXml" ds:itemID="{4D29EE18-6B6E-48EB-8443-B5B486FE9615}">
  <ds:schemaRefs>
    <ds:schemaRef ds:uri="http://schemas.microsoft.com/VisualStudio/2011/storyboarding/control"/>
  </ds:schemaRefs>
</ds:datastoreItem>
</file>

<file path=customXml/itemProps1073.xml><?xml version="1.0" encoding="utf-8"?>
<ds:datastoreItem xmlns:ds="http://schemas.openxmlformats.org/officeDocument/2006/customXml" ds:itemID="{02388C23-A43B-417A-94FE-15F1CAF0DBE1}">
  <ds:schemaRefs>
    <ds:schemaRef ds:uri="http://schemas.microsoft.com/VisualStudio/2011/storyboarding/control"/>
  </ds:schemaRefs>
</ds:datastoreItem>
</file>

<file path=customXml/itemProps1074.xml><?xml version="1.0" encoding="utf-8"?>
<ds:datastoreItem xmlns:ds="http://schemas.openxmlformats.org/officeDocument/2006/customXml" ds:itemID="{A2C0B4EF-490B-4957-92C6-09E327FDBB67}">
  <ds:schemaRefs>
    <ds:schemaRef ds:uri="http://schemas.microsoft.com/VisualStudio/2011/storyboarding/control"/>
  </ds:schemaRefs>
</ds:datastoreItem>
</file>

<file path=customXml/itemProps1075.xml><?xml version="1.0" encoding="utf-8"?>
<ds:datastoreItem xmlns:ds="http://schemas.openxmlformats.org/officeDocument/2006/customXml" ds:itemID="{2D9358C6-F7D7-4DBD-A5A8-AA624010AF3A}">
  <ds:schemaRefs>
    <ds:schemaRef ds:uri="http://schemas.microsoft.com/VisualStudio/2011/storyboarding/control"/>
  </ds:schemaRefs>
</ds:datastoreItem>
</file>

<file path=customXml/itemProps1076.xml><?xml version="1.0" encoding="utf-8"?>
<ds:datastoreItem xmlns:ds="http://schemas.openxmlformats.org/officeDocument/2006/customXml" ds:itemID="{6493D298-5A0F-4E8E-A7B3-987A4C20285A}">
  <ds:schemaRefs>
    <ds:schemaRef ds:uri="http://schemas.microsoft.com/VisualStudio/2011/storyboarding/control"/>
  </ds:schemaRefs>
</ds:datastoreItem>
</file>

<file path=customXml/itemProps1077.xml><?xml version="1.0" encoding="utf-8"?>
<ds:datastoreItem xmlns:ds="http://schemas.openxmlformats.org/officeDocument/2006/customXml" ds:itemID="{11A51B50-8E88-49B5-AA02-8FBFC48C2B38}">
  <ds:schemaRefs>
    <ds:schemaRef ds:uri="http://schemas.microsoft.com/VisualStudio/2011/storyboarding/control"/>
  </ds:schemaRefs>
</ds:datastoreItem>
</file>

<file path=customXml/itemProps1078.xml><?xml version="1.0" encoding="utf-8"?>
<ds:datastoreItem xmlns:ds="http://schemas.openxmlformats.org/officeDocument/2006/customXml" ds:itemID="{B175D51C-A3CA-4CE9-BDCD-B7D20112A5FB}">
  <ds:schemaRefs>
    <ds:schemaRef ds:uri="http://schemas.microsoft.com/VisualStudio/2011/storyboarding/control"/>
  </ds:schemaRefs>
</ds:datastoreItem>
</file>

<file path=customXml/itemProps1079.xml><?xml version="1.0" encoding="utf-8"?>
<ds:datastoreItem xmlns:ds="http://schemas.openxmlformats.org/officeDocument/2006/customXml" ds:itemID="{0E5C5AEE-28CA-4E71-A92B-E788CF22F138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1F0934A5-3322-47C2-8579-92CC54401753}">
  <ds:schemaRefs>
    <ds:schemaRef ds:uri="http://schemas.microsoft.com/VisualStudio/2011/storyboarding/control"/>
  </ds:schemaRefs>
</ds:datastoreItem>
</file>

<file path=customXml/itemProps1080.xml><?xml version="1.0" encoding="utf-8"?>
<ds:datastoreItem xmlns:ds="http://schemas.openxmlformats.org/officeDocument/2006/customXml" ds:itemID="{C8E55158-04B5-43C4-91C6-0D67FF22DF3D}">
  <ds:schemaRefs>
    <ds:schemaRef ds:uri="http://schemas.microsoft.com/VisualStudio/2011/storyboarding/control"/>
  </ds:schemaRefs>
</ds:datastoreItem>
</file>

<file path=customXml/itemProps1081.xml><?xml version="1.0" encoding="utf-8"?>
<ds:datastoreItem xmlns:ds="http://schemas.openxmlformats.org/officeDocument/2006/customXml" ds:itemID="{2B8A69F7-3906-42F2-B10D-F0D05E1F9F87}">
  <ds:schemaRefs>
    <ds:schemaRef ds:uri="http://schemas.microsoft.com/VisualStudio/2011/storyboarding/control"/>
  </ds:schemaRefs>
</ds:datastoreItem>
</file>

<file path=customXml/itemProps1082.xml><?xml version="1.0" encoding="utf-8"?>
<ds:datastoreItem xmlns:ds="http://schemas.openxmlformats.org/officeDocument/2006/customXml" ds:itemID="{739C6766-9C96-459A-B933-1F3E163E27DA}">
  <ds:schemaRefs>
    <ds:schemaRef ds:uri="http://schemas.microsoft.com/VisualStudio/2011/storyboarding/control"/>
  </ds:schemaRefs>
</ds:datastoreItem>
</file>

<file path=customXml/itemProps1083.xml><?xml version="1.0" encoding="utf-8"?>
<ds:datastoreItem xmlns:ds="http://schemas.openxmlformats.org/officeDocument/2006/customXml" ds:itemID="{C90B2978-8FA6-489B-89F3-D984994C2D9F}">
  <ds:schemaRefs>
    <ds:schemaRef ds:uri="http://schemas.microsoft.com/VisualStudio/2011/storyboarding/control"/>
  </ds:schemaRefs>
</ds:datastoreItem>
</file>

<file path=customXml/itemProps1084.xml><?xml version="1.0" encoding="utf-8"?>
<ds:datastoreItem xmlns:ds="http://schemas.openxmlformats.org/officeDocument/2006/customXml" ds:itemID="{13128C29-B11D-4EE9-9D75-0B52590417D7}">
  <ds:schemaRefs>
    <ds:schemaRef ds:uri="http://schemas.microsoft.com/VisualStudio/2011/storyboarding/control"/>
  </ds:schemaRefs>
</ds:datastoreItem>
</file>

<file path=customXml/itemProps1085.xml><?xml version="1.0" encoding="utf-8"?>
<ds:datastoreItem xmlns:ds="http://schemas.openxmlformats.org/officeDocument/2006/customXml" ds:itemID="{A70BB7F5-F195-4BB2-BECF-D1B7313E4FEA}">
  <ds:schemaRefs>
    <ds:schemaRef ds:uri="http://schemas.microsoft.com/VisualStudio/2011/storyboarding/control"/>
  </ds:schemaRefs>
</ds:datastoreItem>
</file>

<file path=customXml/itemProps1086.xml><?xml version="1.0" encoding="utf-8"?>
<ds:datastoreItem xmlns:ds="http://schemas.openxmlformats.org/officeDocument/2006/customXml" ds:itemID="{B1D87CF0-7560-4089-BB70-517B01A8728F}">
  <ds:schemaRefs>
    <ds:schemaRef ds:uri="http://schemas.microsoft.com/VisualStudio/2011/storyboarding/control"/>
  </ds:schemaRefs>
</ds:datastoreItem>
</file>

<file path=customXml/itemProps1087.xml><?xml version="1.0" encoding="utf-8"?>
<ds:datastoreItem xmlns:ds="http://schemas.openxmlformats.org/officeDocument/2006/customXml" ds:itemID="{32400209-ACB0-4408-93D1-B984E8CE1CEF}">
  <ds:schemaRefs>
    <ds:schemaRef ds:uri="http://schemas.microsoft.com/VisualStudio/2011/storyboarding/control"/>
  </ds:schemaRefs>
</ds:datastoreItem>
</file>

<file path=customXml/itemProps1088.xml><?xml version="1.0" encoding="utf-8"?>
<ds:datastoreItem xmlns:ds="http://schemas.openxmlformats.org/officeDocument/2006/customXml" ds:itemID="{04EDE299-D3EB-4863-9871-3368315B049B}">
  <ds:schemaRefs>
    <ds:schemaRef ds:uri="http://schemas.microsoft.com/VisualStudio/2011/storyboarding/control"/>
  </ds:schemaRefs>
</ds:datastoreItem>
</file>

<file path=customXml/itemProps1089.xml><?xml version="1.0" encoding="utf-8"?>
<ds:datastoreItem xmlns:ds="http://schemas.openxmlformats.org/officeDocument/2006/customXml" ds:itemID="{AC406374-BC0B-4880-9A8F-3E3B57CA122B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345E3B6F-2F9D-4A8F-B1FB-83E55B1FDC4C}">
  <ds:schemaRefs>
    <ds:schemaRef ds:uri="http://schemas.microsoft.com/VisualStudio/2011/storyboarding/control"/>
  </ds:schemaRefs>
</ds:datastoreItem>
</file>

<file path=customXml/itemProps1090.xml><?xml version="1.0" encoding="utf-8"?>
<ds:datastoreItem xmlns:ds="http://schemas.openxmlformats.org/officeDocument/2006/customXml" ds:itemID="{460632DB-A4A6-4AF9-91DA-926F908B58C2}">
  <ds:schemaRefs>
    <ds:schemaRef ds:uri="http://schemas.microsoft.com/VisualStudio/2011/storyboarding/control"/>
  </ds:schemaRefs>
</ds:datastoreItem>
</file>

<file path=customXml/itemProps1091.xml><?xml version="1.0" encoding="utf-8"?>
<ds:datastoreItem xmlns:ds="http://schemas.openxmlformats.org/officeDocument/2006/customXml" ds:itemID="{D6BED227-0980-4B92-8A90-E41026EC09D0}">
  <ds:schemaRefs>
    <ds:schemaRef ds:uri="http://schemas.microsoft.com/VisualStudio/2011/storyboarding/control"/>
  </ds:schemaRefs>
</ds:datastoreItem>
</file>

<file path=customXml/itemProps1092.xml><?xml version="1.0" encoding="utf-8"?>
<ds:datastoreItem xmlns:ds="http://schemas.openxmlformats.org/officeDocument/2006/customXml" ds:itemID="{DE0558C3-DF66-478A-8958-B9A35FD6B1A4}">
  <ds:schemaRefs>
    <ds:schemaRef ds:uri="http://schemas.microsoft.com/VisualStudio/2011/storyboarding/control"/>
  </ds:schemaRefs>
</ds:datastoreItem>
</file>

<file path=customXml/itemProps1093.xml><?xml version="1.0" encoding="utf-8"?>
<ds:datastoreItem xmlns:ds="http://schemas.openxmlformats.org/officeDocument/2006/customXml" ds:itemID="{1A9DD5B3-0809-40EC-8A0E-D8860507AA97}">
  <ds:schemaRefs>
    <ds:schemaRef ds:uri="http://schemas.microsoft.com/VisualStudio/2011/storyboarding/control"/>
  </ds:schemaRefs>
</ds:datastoreItem>
</file>

<file path=customXml/itemProps1094.xml><?xml version="1.0" encoding="utf-8"?>
<ds:datastoreItem xmlns:ds="http://schemas.openxmlformats.org/officeDocument/2006/customXml" ds:itemID="{1F9EAA3B-41F7-412A-A7FB-4229A878C157}">
  <ds:schemaRefs>
    <ds:schemaRef ds:uri="http://schemas.microsoft.com/VisualStudio/2011/storyboarding/control"/>
  </ds:schemaRefs>
</ds:datastoreItem>
</file>

<file path=customXml/itemProps1095.xml><?xml version="1.0" encoding="utf-8"?>
<ds:datastoreItem xmlns:ds="http://schemas.openxmlformats.org/officeDocument/2006/customXml" ds:itemID="{BDF807EE-4414-41C3-8DA7-BAC7D1D3432A}">
  <ds:schemaRefs>
    <ds:schemaRef ds:uri="http://schemas.microsoft.com/VisualStudio/2011/storyboarding/control"/>
  </ds:schemaRefs>
</ds:datastoreItem>
</file>

<file path=customXml/itemProps1096.xml><?xml version="1.0" encoding="utf-8"?>
<ds:datastoreItem xmlns:ds="http://schemas.openxmlformats.org/officeDocument/2006/customXml" ds:itemID="{25ACAB01-BAB1-4A87-852F-57EBD7D85CCC}">
  <ds:schemaRefs>
    <ds:schemaRef ds:uri="http://schemas.microsoft.com/VisualStudio/2011/storyboarding/control"/>
  </ds:schemaRefs>
</ds:datastoreItem>
</file>

<file path=customXml/itemProps1097.xml><?xml version="1.0" encoding="utf-8"?>
<ds:datastoreItem xmlns:ds="http://schemas.openxmlformats.org/officeDocument/2006/customXml" ds:itemID="{1DF2FC45-2BF1-4890-91EB-F3BD63650175}">
  <ds:schemaRefs>
    <ds:schemaRef ds:uri="http://schemas.microsoft.com/VisualStudio/2011/storyboarding/control"/>
  </ds:schemaRefs>
</ds:datastoreItem>
</file>

<file path=customXml/itemProps1098.xml><?xml version="1.0" encoding="utf-8"?>
<ds:datastoreItem xmlns:ds="http://schemas.openxmlformats.org/officeDocument/2006/customXml" ds:itemID="{78B7817A-B252-4E3F-975B-28D2D3A0BB0D}">
  <ds:schemaRefs>
    <ds:schemaRef ds:uri="http://schemas.microsoft.com/VisualStudio/2011/storyboarding/control"/>
  </ds:schemaRefs>
</ds:datastoreItem>
</file>

<file path=customXml/itemProps1099.xml><?xml version="1.0" encoding="utf-8"?>
<ds:datastoreItem xmlns:ds="http://schemas.openxmlformats.org/officeDocument/2006/customXml" ds:itemID="{158F0C20-C6AF-43E3-9432-535A01735EAF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18A65FF-589B-49BC-BFC9-A0D7DEB24317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6B6CB99B-13FD-4044-9ADE-3C8C7C83C3D1}">
  <ds:schemaRefs>
    <ds:schemaRef ds:uri="http://schemas.microsoft.com/VisualStudio/2011/storyboarding/control"/>
  </ds:schemaRefs>
</ds:datastoreItem>
</file>

<file path=customXml/itemProps1100.xml><?xml version="1.0" encoding="utf-8"?>
<ds:datastoreItem xmlns:ds="http://schemas.openxmlformats.org/officeDocument/2006/customXml" ds:itemID="{FA53CAA7-D549-484D-B970-2E2C6094690B}">
  <ds:schemaRefs>
    <ds:schemaRef ds:uri="http://schemas.microsoft.com/VisualStudio/2011/storyboarding/control"/>
  </ds:schemaRefs>
</ds:datastoreItem>
</file>

<file path=customXml/itemProps1101.xml><?xml version="1.0" encoding="utf-8"?>
<ds:datastoreItem xmlns:ds="http://schemas.openxmlformats.org/officeDocument/2006/customXml" ds:itemID="{81AC6C8D-305F-481B-BA24-A028970BC605}">
  <ds:schemaRefs>
    <ds:schemaRef ds:uri="http://schemas.microsoft.com/VisualStudio/2011/storyboarding/control"/>
  </ds:schemaRefs>
</ds:datastoreItem>
</file>

<file path=customXml/itemProps1102.xml><?xml version="1.0" encoding="utf-8"?>
<ds:datastoreItem xmlns:ds="http://schemas.openxmlformats.org/officeDocument/2006/customXml" ds:itemID="{A9C26FC9-EC88-4736-A2C6-B15E7C62890A}">
  <ds:schemaRefs>
    <ds:schemaRef ds:uri="http://schemas.microsoft.com/VisualStudio/2011/storyboarding/control"/>
  </ds:schemaRefs>
</ds:datastoreItem>
</file>

<file path=customXml/itemProps1103.xml><?xml version="1.0" encoding="utf-8"?>
<ds:datastoreItem xmlns:ds="http://schemas.openxmlformats.org/officeDocument/2006/customXml" ds:itemID="{98055357-DE5D-431F-9BFE-06CAF420C1B4}">
  <ds:schemaRefs>
    <ds:schemaRef ds:uri="http://schemas.microsoft.com/VisualStudio/2011/storyboarding/control"/>
  </ds:schemaRefs>
</ds:datastoreItem>
</file>

<file path=customXml/itemProps1104.xml><?xml version="1.0" encoding="utf-8"?>
<ds:datastoreItem xmlns:ds="http://schemas.openxmlformats.org/officeDocument/2006/customXml" ds:itemID="{EAB87998-802B-4049-B385-851940E125C1}">
  <ds:schemaRefs>
    <ds:schemaRef ds:uri="http://schemas.microsoft.com/VisualStudio/2011/storyboarding/control"/>
  </ds:schemaRefs>
</ds:datastoreItem>
</file>

<file path=customXml/itemProps1105.xml><?xml version="1.0" encoding="utf-8"?>
<ds:datastoreItem xmlns:ds="http://schemas.openxmlformats.org/officeDocument/2006/customXml" ds:itemID="{5CA07C07-41DF-4A87-9999-65CB62C3E03D}">
  <ds:schemaRefs>
    <ds:schemaRef ds:uri="http://schemas.microsoft.com/VisualStudio/2011/storyboarding/control"/>
  </ds:schemaRefs>
</ds:datastoreItem>
</file>

<file path=customXml/itemProps1106.xml><?xml version="1.0" encoding="utf-8"?>
<ds:datastoreItem xmlns:ds="http://schemas.openxmlformats.org/officeDocument/2006/customXml" ds:itemID="{6920A04A-7D4D-41F9-9884-08FA4251CA22}">
  <ds:schemaRefs>
    <ds:schemaRef ds:uri="http://schemas.microsoft.com/VisualStudio/2011/storyboarding/control"/>
  </ds:schemaRefs>
</ds:datastoreItem>
</file>

<file path=customXml/itemProps1107.xml><?xml version="1.0" encoding="utf-8"?>
<ds:datastoreItem xmlns:ds="http://schemas.openxmlformats.org/officeDocument/2006/customXml" ds:itemID="{52D72999-BA39-41F5-8676-28AA9ABF2B7F}">
  <ds:schemaRefs>
    <ds:schemaRef ds:uri="http://schemas.microsoft.com/VisualStudio/2011/storyboarding/control"/>
  </ds:schemaRefs>
</ds:datastoreItem>
</file>

<file path=customXml/itemProps1108.xml><?xml version="1.0" encoding="utf-8"?>
<ds:datastoreItem xmlns:ds="http://schemas.openxmlformats.org/officeDocument/2006/customXml" ds:itemID="{9BC4529E-5B9D-4F24-BFFC-990712234B8A}">
  <ds:schemaRefs>
    <ds:schemaRef ds:uri="http://schemas.microsoft.com/VisualStudio/2011/storyboarding/control"/>
  </ds:schemaRefs>
</ds:datastoreItem>
</file>

<file path=customXml/itemProps1109.xml><?xml version="1.0" encoding="utf-8"?>
<ds:datastoreItem xmlns:ds="http://schemas.openxmlformats.org/officeDocument/2006/customXml" ds:itemID="{6B39817A-601A-4DBB-88D4-006ED44BD1BA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8CB47ADD-CAF2-49C8-8707-62345F9C8112}">
  <ds:schemaRefs>
    <ds:schemaRef ds:uri="http://schemas.microsoft.com/VisualStudio/2011/storyboarding/control"/>
  </ds:schemaRefs>
</ds:datastoreItem>
</file>

<file path=customXml/itemProps1110.xml><?xml version="1.0" encoding="utf-8"?>
<ds:datastoreItem xmlns:ds="http://schemas.openxmlformats.org/officeDocument/2006/customXml" ds:itemID="{A42944CB-AC4C-45DA-8F87-6349C6186C16}">
  <ds:schemaRefs>
    <ds:schemaRef ds:uri="http://schemas.microsoft.com/VisualStudio/2011/storyboarding/control"/>
  </ds:schemaRefs>
</ds:datastoreItem>
</file>

<file path=customXml/itemProps1111.xml><?xml version="1.0" encoding="utf-8"?>
<ds:datastoreItem xmlns:ds="http://schemas.openxmlformats.org/officeDocument/2006/customXml" ds:itemID="{01A1C274-B129-4F02-8302-DE7AABACF075}">
  <ds:schemaRefs>
    <ds:schemaRef ds:uri="http://schemas.microsoft.com/VisualStudio/2011/storyboarding/control"/>
  </ds:schemaRefs>
</ds:datastoreItem>
</file>

<file path=customXml/itemProps1112.xml><?xml version="1.0" encoding="utf-8"?>
<ds:datastoreItem xmlns:ds="http://schemas.openxmlformats.org/officeDocument/2006/customXml" ds:itemID="{363916A9-1E5D-4335-B3A0-35DB57743437}">
  <ds:schemaRefs>
    <ds:schemaRef ds:uri="http://schemas.microsoft.com/VisualStudio/2011/storyboarding/control"/>
  </ds:schemaRefs>
</ds:datastoreItem>
</file>

<file path=customXml/itemProps1113.xml><?xml version="1.0" encoding="utf-8"?>
<ds:datastoreItem xmlns:ds="http://schemas.openxmlformats.org/officeDocument/2006/customXml" ds:itemID="{5755485B-D6C4-4462-9CBD-8E6D944A5B1D}">
  <ds:schemaRefs>
    <ds:schemaRef ds:uri="http://schemas.microsoft.com/VisualStudio/2011/storyboarding/control"/>
  </ds:schemaRefs>
</ds:datastoreItem>
</file>

<file path=customXml/itemProps1114.xml><?xml version="1.0" encoding="utf-8"?>
<ds:datastoreItem xmlns:ds="http://schemas.openxmlformats.org/officeDocument/2006/customXml" ds:itemID="{9127F47D-49CB-41CA-B797-7BBEA0E0666C}">
  <ds:schemaRefs>
    <ds:schemaRef ds:uri="http://schemas.microsoft.com/VisualStudio/2011/storyboarding/control"/>
  </ds:schemaRefs>
</ds:datastoreItem>
</file>

<file path=customXml/itemProps1115.xml><?xml version="1.0" encoding="utf-8"?>
<ds:datastoreItem xmlns:ds="http://schemas.openxmlformats.org/officeDocument/2006/customXml" ds:itemID="{B123DA99-08E8-4250-8C5A-95FC76224A69}">
  <ds:schemaRefs>
    <ds:schemaRef ds:uri="http://schemas.microsoft.com/VisualStudio/2011/storyboarding/control"/>
  </ds:schemaRefs>
</ds:datastoreItem>
</file>

<file path=customXml/itemProps1116.xml><?xml version="1.0" encoding="utf-8"?>
<ds:datastoreItem xmlns:ds="http://schemas.openxmlformats.org/officeDocument/2006/customXml" ds:itemID="{3EC92776-3F19-4945-B412-290FB61211CD}">
  <ds:schemaRefs>
    <ds:schemaRef ds:uri="http://schemas.microsoft.com/VisualStudio/2011/storyboarding/control"/>
  </ds:schemaRefs>
</ds:datastoreItem>
</file>

<file path=customXml/itemProps1117.xml><?xml version="1.0" encoding="utf-8"?>
<ds:datastoreItem xmlns:ds="http://schemas.openxmlformats.org/officeDocument/2006/customXml" ds:itemID="{FEA50F75-0F2C-4A0C-9444-E9446BA9F4A2}">
  <ds:schemaRefs>
    <ds:schemaRef ds:uri="http://schemas.microsoft.com/VisualStudio/2011/storyboarding/control"/>
  </ds:schemaRefs>
</ds:datastoreItem>
</file>

<file path=customXml/itemProps1118.xml><?xml version="1.0" encoding="utf-8"?>
<ds:datastoreItem xmlns:ds="http://schemas.openxmlformats.org/officeDocument/2006/customXml" ds:itemID="{5BC3876A-51D8-4797-8936-9AE6669C95B3}">
  <ds:schemaRefs>
    <ds:schemaRef ds:uri="http://schemas.microsoft.com/VisualStudio/2011/storyboarding/control"/>
  </ds:schemaRefs>
</ds:datastoreItem>
</file>

<file path=customXml/itemProps1119.xml><?xml version="1.0" encoding="utf-8"?>
<ds:datastoreItem xmlns:ds="http://schemas.openxmlformats.org/officeDocument/2006/customXml" ds:itemID="{7EF84474-C0F8-45EA-A2E9-2824831D9D39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304F8C5B-D536-4730-82CA-0E111CA1886A}">
  <ds:schemaRefs>
    <ds:schemaRef ds:uri="http://schemas.microsoft.com/VisualStudio/2011/storyboarding/control"/>
  </ds:schemaRefs>
</ds:datastoreItem>
</file>

<file path=customXml/itemProps1120.xml><?xml version="1.0" encoding="utf-8"?>
<ds:datastoreItem xmlns:ds="http://schemas.openxmlformats.org/officeDocument/2006/customXml" ds:itemID="{9B3BD247-FE6E-447B-A3FB-57E984762247}">
  <ds:schemaRefs>
    <ds:schemaRef ds:uri="http://schemas.microsoft.com/VisualStudio/2011/storyboarding/control"/>
  </ds:schemaRefs>
</ds:datastoreItem>
</file>

<file path=customXml/itemProps1121.xml><?xml version="1.0" encoding="utf-8"?>
<ds:datastoreItem xmlns:ds="http://schemas.openxmlformats.org/officeDocument/2006/customXml" ds:itemID="{5C5E7643-7F3B-4846-A5B2-3CAE1992A189}">
  <ds:schemaRefs>
    <ds:schemaRef ds:uri="http://schemas.microsoft.com/VisualStudio/2011/storyboarding/control"/>
  </ds:schemaRefs>
</ds:datastoreItem>
</file>

<file path=customXml/itemProps1122.xml><?xml version="1.0" encoding="utf-8"?>
<ds:datastoreItem xmlns:ds="http://schemas.openxmlformats.org/officeDocument/2006/customXml" ds:itemID="{33987DAE-CB30-49E1-A393-EBC74757602F}">
  <ds:schemaRefs>
    <ds:schemaRef ds:uri="http://schemas.microsoft.com/VisualStudio/2011/storyboarding/control"/>
  </ds:schemaRefs>
</ds:datastoreItem>
</file>

<file path=customXml/itemProps1123.xml><?xml version="1.0" encoding="utf-8"?>
<ds:datastoreItem xmlns:ds="http://schemas.openxmlformats.org/officeDocument/2006/customXml" ds:itemID="{69C7104D-6D18-45A1-B3BB-7D3BE111632B}">
  <ds:schemaRefs>
    <ds:schemaRef ds:uri="http://schemas.microsoft.com/VisualStudio/2011/storyboarding/control"/>
  </ds:schemaRefs>
</ds:datastoreItem>
</file>

<file path=customXml/itemProps1124.xml><?xml version="1.0" encoding="utf-8"?>
<ds:datastoreItem xmlns:ds="http://schemas.openxmlformats.org/officeDocument/2006/customXml" ds:itemID="{D455646A-7BF3-436B-8A89-83F1FE542284}">
  <ds:schemaRefs>
    <ds:schemaRef ds:uri="http://schemas.microsoft.com/VisualStudio/2011/storyboarding/control"/>
  </ds:schemaRefs>
</ds:datastoreItem>
</file>

<file path=customXml/itemProps1125.xml><?xml version="1.0" encoding="utf-8"?>
<ds:datastoreItem xmlns:ds="http://schemas.openxmlformats.org/officeDocument/2006/customXml" ds:itemID="{CA8AF925-997C-4508-A6C7-28F6A286AFA1}">
  <ds:schemaRefs>
    <ds:schemaRef ds:uri="http://schemas.microsoft.com/VisualStudio/2011/storyboarding/control"/>
  </ds:schemaRefs>
</ds:datastoreItem>
</file>

<file path=customXml/itemProps1126.xml><?xml version="1.0" encoding="utf-8"?>
<ds:datastoreItem xmlns:ds="http://schemas.openxmlformats.org/officeDocument/2006/customXml" ds:itemID="{DF5CFEEE-168D-4B24-A2F1-4FBD499691A1}">
  <ds:schemaRefs>
    <ds:schemaRef ds:uri="http://schemas.microsoft.com/VisualStudio/2011/storyboarding/control"/>
  </ds:schemaRefs>
</ds:datastoreItem>
</file>

<file path=customXml/itemProps1127.xml><?xml version="1.0" encoding="utf-8"?>
<ds:datastoreItem xmlns:ds="http://schemas.openxmlformats.org/officeDocument/2006/customXml" ds:itemID="{95D70157-979A-4DA9-9657-5C9A2863915E}">
  <ds:schemaRefs>
    <ds:schemaRef ds:uri="http://schemas.microsoft.com/VisualStudio/2011/storyboarding/control"/>
  </ds:schemaRefs>
</ds:datastoreItem>
</file>

<file path=customXml/itemProps1128.xml><?xml version="1.0" encoding="utf-8"?>
<ds:datastoreItem xmlns:ds="http://schemas.openxmlformats.org/officeDocument/2006/customXml" ds:itemID="{10AE5A3F-D404-47B4-B244-E4319A56705A}">
  <ds:schemaRefs>
    <ds:schemaRef ds:uri="http://schemas.microsoft.com/VisualStudio/2011/storyboarding/control"/>
  </ds:schemaRefs>
</ds:datastoreItem>
</file>

<file path=customXml/itemProps1129.xml><?xml version="1.0" encoding="utf-8"?>
<ds:datastoreItem xmlns:ds="http://schemas.openxmlformats.org/officeDocument/2006/customXml" ds:itemID="{E7F943E1-9D04-4DA0-A7C4-808A3B349590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2F2E9D46-0D88-4F58-9F13-47975AB02F70}">
  <ds:schemaRefs>
    <ds:schemaRef ds:uri="http://schemas.microsoft.com/VisualStudio/2011/storyboarding/control"/>
  </ds:schemaRefs>
</ds:datastoreItem>
</file>

<file path=customXml/itemProps1130.xml><?xml version="1.0" encoding="utf-8"?>
<ds:datastoreItem xmlns:ds="http://schemas.openxmlformats.org/officeDocument/2006/customXml" ds:itemID="{AAD0D035-CDC1-49D9-887C-FE84BDB31D4F}">
  <ds:schemaRefs>
    <ds:schemaRef ds:uri="http://schemas.microsoft.com/VisualStudio/2011/storyboarding/control"/>
  </ds:schemaRefs>
</ds:datastoreItem>
</file>

<file path=customXml/itemProps1131.xml><?xml version="1.0" encoding="utf-8"?>
<ds:datastoreItem xmlns:ds="http://schemas.openxmlformats.org/officeDocument/2006/customXml" ds:itemID="{A6B7B927-C259-41B5-8330-6FE4155A048D}">
  <ds:schemaRefs>
    <ds:schemaRef ds:uri="http://schemas.microsoft.com/VisualStudio/2011/storyboarding/control"/>
  </ds:schemaRefs>
</ds:datastoreItem>
</file>

<file path=customXml/itemProps1132.xml><?xml version="1.0" encoding="utf-8"?>
<ds:datastoreItem xmlns:ds="http://schemas.openxmlformats.org/officeDocument/2006/customXml" ds:itemID="{99958F60-DC1A-4FFE-AC12-ADA18AE8AC37}">
  <ds:schemaRefs>
    <ds:schemaRef ds:uri="http://schemas.microsoft.com/VisualStudio/2011/storyboarding/control"/>
  </ds:schemaRefs>
</ds:datastoreItem>
</file>

<file path=customXml/itemProps1133.xml><?xml version="1.0" encoding="utf-8"?>
<ds:datastoreItem xmlns:ds="http://schemas.openxmlformats.org/officeDocument/2006/customXml" ds:itemID="{63DF96E0-29FA-4EB7-AD03-F849D2B8FF5C}">
  <ds:schemaRefs>
    <ds:schemaRef ds:uri="http://schemas.microsoft.com/VisualStudio/2011/storyboarding/control"/>
  </ds:schemaRefs>
</ds:datastoreItem>
</file>

<file path=customXml/itemProps1134.xml><?xml version="1.0" encoding="utf-8"?>
<ds:datastoreItem xmlns:ds="http://schemas.openxmlformats.org/officeDocument/2006/customXml" ds:itemID="{B6CE6B9B-B4BF-4CB3-BF91-927768CC1CD5}">
  <ds:schemaRefs>
    <ds:schemaRef ds:uri="http://schemas.microsoft.com/VisualStudio/2011/storyboarding/control"/>
  </ds:schemaRefs>
</ds:datastoreItem>
</file>

<file path=customXml/itemProps1135.xml><?xml version="1.0" encoding="utf-8"?>
<ds:datastoreItem xmlns:ds="http://schemas.openxmlformats.org/officeDocument/2006/customXml" ds:itemID="{16799DA0-2F2D-4D3A-876D-F72D3321FB40}">
  <ds:schemaRefs>
    <ds:schemaRef ds:uri="http://schemas.microsoft.com/VisualStudio/2011/storyboarding/control"/>
  </ds:schemaRefs>
</ds:datastoreItem>
</file>

<file path=customXml/itemProps1136.xml><?xml version="1.0" encoding="utf-8"?>
<ds:datastoreItem xmlns:ds="http://schemas.openxmlformats.org/officeDocument/2006/customXml" ds:itemID="{F6DFC0C3-7836-4220-B5CB-A1EDC19985CF}">
  <ds:schemaRefs>
    <ds:schemaRef ds:uri="http://schemas.microsoft.com/VisualStudio/2011/storyboarding/control"/>
  </ds:schemaRefs>
</ds:datastoreItem>
</file>

<file path=customXml/itemProps1137.xml><?xml version="1.0" encoding="utf-8"?>
<ds:datastoreItem xmlns:ds="http://schemas.openxmlformats.org/officeDocument/2006/customXml" ds:itemID="{314B8885-DEB3-4933-A16A-73B251FD637B}">
  <ds:schemaRefs>
    <ds:schemaRef ds:uri="http://schemas.microsoft.com/VisualStudio/2011/storyboarding/control"/>
  </ds:schemaRefs>
</ds:datastoreItem>
</file>

<file path=customXml/itemProps1138.xml><?xml version="1.0" encoding="utf-8"?>
<ds:datastoreItem xmlns:ds="http://schemas.openxmlformats.org/officeDocument/2006/customXml" ds:itemID="{BB5D7564-1CEF-447F-962C-73E2B73B6E3B}">
  <ds:schemaRefs>
    <ds:schemaRef ds:uri="http://schemas.microsoft.com/VisualStudio/2011/storyboarding/control"/>
  </ds:schemaRefs>
</ds:datastoreItem>
</file>

<file path=customXml/itemProps1139.xml><?xml version="1.0" encoding="utf-8"?>
<ds:datastoreItem xmlns:ds="http://schemas.openxmlformats.org/officeDocument/2006/customXml" ds:itemID="{F440B865-0DD2-40BB-918D-E41D835177DF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D20B3BDD-424F-4171-ACF9-2777EB36F8FD}">
  <ds:schemaRefs>
    <ds:schemaRef ds:uri="http://schemas.microsoft.com/VisualStudio/2011/storyboarding/control"/>
  </ds:schemaRefs>
</ds:datastoreItem>
</file>

<file path=customXml/itemProps1140.xml><?xml version="1.0" encoding="utf-8"?>
<ds:datastoreItem xmlns:ds="http://schemas.openxmlformats.org/officeDocument/2006/customXml" ds:itemID="{CBB64E59-FE20-4E75-A9D7-C093D06F9738}">
  <ds:schemaRefs>
    <ds:schemaRef ds:uri="http://schemas.microsoft.com/VisualStudio/2011/storyboarding/control"/>
  </ds:schemaRefs>
</ds:datastoreItem>
</file>

<file path=customXml/itemProps1141.xml><?xml version="1.0" encoding="utf-8"?>
<ds:datastoreItem xmlns:ds="http://schemas.openxmlformats.org/officeDocument/2006/customXml" ds:itemID="{1B849960-0487-4C46-84EF-71A39E4AB0AD}">
  <ds:schemaRefs>
    <ds:schemaRef ds:uri="http://schemas.microsoft.com/VisualStudio/2011/storyboarding/control"/>
  </ds:schemaRefs>
</ds:datastoreItem>
</file>

<file path=customXml/itemProps1142.xml><?xml version="1.0" encoding="utf-8"?>
<ds:datastoreItem xmlns:ds="http://schemas.openxmlformats.org/officeDocument/2006/customXml" ds:itemID="{9CE77F18-4C39-4177-A98C-1BC374D96E7F}">
  <ds:schemaRefs>
    <ds:schemaRef ds:uri="http://schemas.microsoft.com/VisualStudio/2011/storyboarding/control"/>
  </ds:schemaRefs>
</ds:datastoreItem>
</file>

<file path=customXml/itemProps1143.xml><?xml version="1.0" encoding="utf-8"?>
<ds:datastoreItem xmlns:ds="http://schemas.openxmlformats.org/officeDocument/2006/customXml" ds:itemID="{2232FE3E-A695-498E-B7A6-B18241EFF970}">
  <ds:schemaRefs>
    <ds:schemaRef ds:uri="http://schemas.microsoft.com/VisualStudio/2011/storyboarding/control"/>
  </ds:schemaRefs>
</ds:datastoreItem>
</file>

<file path=customXml/itemProps1144.xml><?xml version="1.0" encoding="utf-8"?>
<ds:datastoreItem xmlns:ds="http://schemas.openxmlformats.org/officeDocument/2006/customXml" ds:itemID="{BE775440-0CA4-482A-AE7E-37186F285935}">
  <ds:schemaRefs>
    <ds:schemaRef ds:uri="http://schemas.microsoft.com/VisualStudio/2011/storyboarding/control"/>
  </ds:schemaRefs>
</ds:datastoreItem>
</file>

<file path=customXml/itemProps1145.xml><?xml version="1.0" encoding="utf-8"?>
<ds:datastoreItem xmlns:ds="http://schemas.openxmlformats.org/officeDocument/2006/customXml" ds:itemID="{5F7C4961-3E99-4303-9B74-EDF9C8EB1B0E}">
  <ds:schemaRefs>
    <ds:schemaRef ds:uri="http://schemas.microsoft.com/VisualStudio/2011/storyboarding/control"/>
  </ds:schemaRefs>
</ds:datastoreItem>
</file>

<file path=customXml/itemProps1146.xml><?xml version="1.0" encoding="utf-8"?>
<ds:datastoreItem xmlns:ds="http://schemas.openxmlformats.org/officeDocument/2006/customXml" ds:itemID="{AE26D5C4-49B7-4466-8DFD-101DBB95531A}">
  <ds:schemaRefs>
    <ds:schemaRef ds:uri="http://schemas.microsoft.com/VisualStudio/2011/storyboarding/control"/>
  </ds:schemaRefs>
</ds:datastoreItem>
</file>

<file path=customXml/itemProps1147.xml><?xml version="1.0" encoding="utf-8"?>
<ds:datastoreItem xmlns:ds="http://schemas.openxmlformats.org/officeDocument/2006/customXml" ds:itemID="{4A9812DD-4CEC-4428-B429-73ABC568CDB6}">
  <ds:schemaRefs>
    <ds:schemaRef ds:uri="http://schemas.microsoft.com/VisualStudio/2011/storyboarding/control"/>
  </ds:schemaRefs>
</ds:datastoreItem>
</file>

<file path=customXml/itemProps1148.xml><?xml version="1.0" encoding="utf-8"?>
<ds:datastoreItem xmlns:ds="http://schemas.openxmlformats.org/officeDocument/2006/customXml" ds:itemID="{681D6153-D2B2-4F34-AD94-0B339F04319B}">
  <ds:schemaRefs>
    <ds:schemaRef ds:uri="http://schemas.microsoft.com/VisualStudio/2011/storyboarding/control"/>
  </ds:schemaRefs>
</ds:datastoreItem>
</file>

<file path=customXml/itemProps1149.xml><?xml version="1.0" encoding="utf-8"?>
<ds:datastoreItem xmlns:ds="http://schemas.openxmlformats.org/officeDocument/2006/customXml" ds:itemID="{DD5E1B59-ABEC-4745-B376-A7EBDD67D06A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51F6F9EB-63A7-411B-AC90-0FA98EB59E80}">
  <ds:schemaRefs>
    <ds:schemaRef ds:uri="http://schemas.microsoft.com/VisualStudio/2011/storyboarding/control"/>
  </ds:schemaRefs>
</ds:datastoreItem>
</file>

<file path=customXml/itemProps1150.xml><?xml version="1.0" encoding="utf-8"?>
<ds:datastoreItem xmlns:ds="http://schemas.openxmlformats.org/officeDocument/2006/customXml" ds:itemID="{684608A9-25AD-4E3F-B1EB-CB019244E27C}">
  <ds:schemaRefs>
    <ds:schemaRef ds:uri="http://schemas.microsoft.com/VisualStudio/2011/storyboarding/control"/>
  </ds:schemaRefs>
</ds:datastoreItem>
</file>

<file path=customXml/itemProps1151.xml><?xml version="1.0" encoding="utf-8"?>
<ds:datastoreItem xmlns:ds="http://schemas.openxmlformats.org/officeDocument/2006/customXml" ds:itemID="{4C1BE811-68AC-42ED-8D24-276086D72D45}">
  <ds:schemaRefs>
    <ds:schemaRef ds:uri="http://schemas.microsoft.com/VisualStudio/2011/storyboarding/control"/>
  </ds:schemaRefs>
</ds:datastoreItem>
</file>

<file path=customXml/itemProps1152.xml><?xml version="1.0" encoding="utf-8"?>
<ds:datastoreItem xmlns:ds="http://schemas.openxmlformats.org/officeDocument/2006/customXml" ds:itemID="{666687D4-AF81-41D8-91D6-F5A50F566D97}">
  <ds:schemaRefs>
    <ds:schemaRef ds:uri="http://schemas.microsoft.com/VisualStudio/2011/storyboarding/control"/>
  </ds:schemaRefs>
</ds:datastoreItem>
</file>

<file path=customXml/itemProps1153.xml><?xml version="1.0" encoding="utf-8"?>
<ds:datastoreItem xmlns:ds="http://schemas.openxmlformats.org/officeDocument/2006/customXml" ds:itemID="{84F3850A-AE28-41B5-B491-7C913DC2D75E}">
  <ds:schemaRefs>
    <ds:schemaRef ds:uri="http://schemas.microsoft.com/VisualStudio/2011/storyboarding/control"/>
  </ds:schemaRefs>
</ds:datastoreItem>
</file>

<file path=customXml/itemProps1154.xml><?xml version="1.0" encoding="utf-8"?>
<ds:datastoreItem xmlns:ds="http://schemas.openxmlformats.org/officeDocument/2006/customXml" ds:itemID="{F88CBA46-749B-47C1-9CD0-1249D8EC774B}">
  <ds:schemaRefs>
    <ds:schemaRef ds:uri="http://schemas.microsoft.com/VisualStudio/2011/storyboarding/control"/>
  </ds:schemaRefs>
</ds:datastoreItem>
</file>

<file path=customXml/itemProps1155.xml><?xml version="1.0" encoding="utf-8"?>
<ds:datastoreItem xmlns:ds="http://schemas.openxmlformats.org/officeDocument/2006/customXml" ds:itemID="{7F013521-F254-42E3-803A-DE5272F42A0D}">
  <ds:schemaRefs>
    <ds:schemaRef ds:uri="http://schemas.microsoft.com/VisualStudio/2011/storyboarding/control"/>
  </ds:schemaRefs>
</ds:datastoreItem>
</file>

<file path=customXml/itemProps1156.xml><?xml version="1.0" encoding="utf-8"?>
<ds:datastoreItem xmlns:ds="http://schemas.openxmlformats.org/officeDocument/2006/customXml" ds:itemID="{7B6D08B7-52E4-44A9-92AF-392B3D29A888}">
  <ds:schemaRefs>
    <ds:schemaRef ds:uri="http://schemas.microsoft.com/VisualStudio/2011/storyboarding/control"/>
  </ds:schemaRefs>
</ds:datastoreItem>
</file>

<file path=customXml/itemProps1157.xml><?xml version="1.0" encoding="utf-8"?>
<ds:datastoreItem xmlns:ds="http://schemas.openxmlformats.org/officeDocument/2006/customXml" ds:itemID="{9AA68259-695C-48DB-9DF0-26A49D096267}">
  <ds:schemaRefs>
    <ds:schemaRef ds:uri="http://schemas.microsoft.com/VisualStudio/2011/storyboarding/control"/>
  </ds:schemaRefs>
</ds:datastoreItem>
</file>

<file path=customXml/itemProps1158.xml><?xml version="1.0" encoding="utf-8"?>
<ds:datastoreItem xmlns:ds="http://schemas.openxmlformats.org/officeDocument/2006/customXml" ds:itemID="{ACCB8D53-FD04-4A35-B27F-50F3A8826FB7}">
  <ds:schemaRefs>
    <ds:schemaRef ds:uri="http://schemas.microsoft.com/VisualStudio/2011/storyboarding/control"/>
  </ds:schemaRefs>
</ds:datastoreItem>
</file>

<file path=customXml/itemProps1159.xml><?xml version="1.0" encoding="utf-8"?>
<ds:datastoreItem xmlns:ds="http://schemas.openxmlformats.org/officeDocument/2006/customXml" ds:itemID="{6B87C83B-17B2-4286-AC5C-915AAC7E05B1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A72B38E0-C3AC-4F57-BAE5-12563B62C251}">
  <ds:schemaRefs>
    <ds:schemaRef ds:uri="http://schemas.microsoft.com/VisualStudio/2011/storyboarding/control"/>
  </ds:schemaRefs>
</ds:datastoreItem>
</file>

<file path=customXml/itemProps1160.xml><?xml version="1.0" encoding="utf-8"?>
<ds:datastoreItem xmlns:ds="http://schemas.openxmlformats.org/officeDocument/2006/customXml" ds:itemID="{AD950E2D-7BCF-44CF-B879-17741043B518}">
  <ds:schemaRefs>
    <ds:schemaRef ds:uri="http://schemas.microsoft.com/VisualStudio/2011/storyboarding/control"/>
  </ds:schemaRefs>
</ds:datastoreItem>
</file>

<file path=customXml/itemProps1161.xml><?xml version="1.0" encoding="utf-8"?>
<ds:datastoreItem xmlns:ds="http://schemas.openxmlformats.org/officeDocument/2006/customXml" ds:itemID="{7CC5D974-5B98-4022-B6B2-0F34E38CBA69}">
  <ds:schemaRefs>
    <ds:schemaRef ds:uri="http://schemas.microsoft.com/VisualStudio/2011/storyboarding/control"/>
  </ds:schemaRefs>
</ds:datastoreItem>
</file>

<file path=customXml/itemProps1162.xml><?xml version="1.0" encoding="utf-8"?>
<ds:datastoreItem xmlns:ds="http://schemas.openxmlformats.org/officeDocument/2006/customXml" ds:itemID="{C1585C23-28CB-497F-A195-2C9B4C0C4B4F}">
  <ds:schemaRefs>
    <ds:schemaRef ds:uri="http://schemas.microsoft.com/VisualStudio/2011/storyboarding/control"/>
  </ds:schemaRefs>
</ds:datastoreItem>
</file>

<file path=customXml/itemProps1163.xml><?xml version="1.0" encoding="utf-8"?>
<ds:datastoreItem xmlns:ds="http://schemas.openxmlformats.org/officeDocument/2006/customXml" ds:itemID="{59EDD3CF-F833-47B0-BCFD-19FA34370CEF}">
  <ds:schemaRefs>
    <ds:schemaRef ds:uri="http://schemas.microsoft.com/VisualStudio/2011/storyboarding/control"/>
  </ds:schemaRefs>
</ds:datastoreItem>
</file>

<file path=customXml/itemProps1164.xml><?xml version="1.0" encoding="utf-8"?>
<ds:datastoreItem xmlns:ds="http://schemas.openxmlformats.org/officeDocument/2006/customXml" ds:itemID="{498F056C-1A05-4702-A203-4B388481E9FD}">
  <ds:schemaRefs>
    <ds:schemaRef ds:uri="http://schemas.microsoft.com/VisualStudio/2011/storyboarding/control"/>
  </ds:schemaRefs>
</ds:datastoreItem>
</file>

<file path=customXml/itemProps1165.xml><?xml version="1.0" encoding="utf-8"?>
<ds:datastoreItem xmlns:ds="http://schemas.openxmlformats.org/officeDocument/2006/customXml" ds:itemID="{AB26C5F5-2FB9-41F9-A3CC-CE52D46F03F4}">
  <ds:schemaRefs>
    <ds:schemaRef ds:uri="http://schemas.microsoft.com/VisualStudio/2011/storyboarding/control"/>
  </ds:schemaRefs>
</ds:datastoreItem>
</file>

<file path=customXml/itemProps1166.xml><?xml version="1.0" encoding="utf-8"?>
<ds:datastoreItem xmlns:ds="http://schemas.openxmlformats.org/officeDocument/2006/customXml" ds:itemID="{6AF90730-30BA-494A-879A-D8F5CDB74EB2}">
  <ds:schemaRefs>
    <ds:schemaRef ds:uri="http://schemas.microsoft.com/VisualStudio/2011/storyboarding/control"/>
  </ds:schemaRefs>
</ds:datastoreItem>
</file>

<file path=customXml/itemProps1167.xml><?xml version="1.0" encoding="utf-8"?>
<ds:datastoreItem xmlns:ds="http://schemas.openxmlformats.org/officeDocument/2006/customXml" ds:itemID="{31CE6D75-ABE8-46A0-8DDE-965A75BE6138}">
  <ds:schemaRefs>
    <ds:schemaRef ds:uri="http://schemas.microsoft.com/VisualStudio/2011/storyboarding/control"/>
  </ds:schemaRefs>
</ds:datastoreItem>
</file>

<file path=customXml/itemProps1168.xml><?xml version="1.0" encoding="utf-8"?>
<ds:datastoreItem xmlns:ds="http://schemas.openxmlformats.org/officeDocument/2006/customXml" ds:itemID="{2C295B93-5066-4A50-9383-B2FD4FF899DC}">
  <ds:schemaRefs>
    <ds:schemaRef ds:uri="http://schemas.microsoft.com/VisualStudio/2011/storyboarding/control"/>
  </ds:schemaRefs>
</ds:datastoreItem>
</file>

<file path=customXml/itemProps1169.xml><?xml version="1.0" encoding="utf-8"?>
<ds:datastoreItem xmlns:ds="http://schemas.openxmlformats.org/officeDocument/2006/customXml" ds:itemID="{742A2C5A-D516-4CB5-905C-EF7A435D012D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F47EB7F5-4EA3-4184-B8FC-F8381B3C8A97}">
  <ds:schemaRefs>
    <ds:schemaRef ds:uri="http://schemas.microsoft.com/VisualStudio/2011/storyboarding/control"/>
  </ds:schemaRefs>
</ds:datastoreItem>
</file>

<file path=customXml/itemProps1170.xml><?xml version="1.0" encoding="utf-8"?>
<ds:datastoreItem xmlns:ds="http://schemas.openxmlformats.org/officeDocument/2006/customXml" ds:itemID="{2263D28A-09E3-43ED-9F88-1AE2B3D4ED40}">
  <ds:schemaRefs>
    <ds:schemaRef ds:uri="http://schemas.microsoft.com/VisualStudio/2011/storyboarding/control"/>
  </ds:schemaRefs>
</ds:datastoreItem>
</file>

<file path=customXml/itemProps1171.xml><?xml version="1.0" encoding="utf-8"?>
<ds:datastoreItem xmlns:ds="http://schemas.openxmlformats.org/officeDocument/2006/customXml" ds:itemID="{28596390-F763-4100-A7DA-F3C18A0E0932}">
  <ds:schemaRefs>
    <ds:schemaRef ds:uri="http://schemas.microsoft.com/VisualStudio/2011/storyboarding/control"/>
  </ds:schemaRefs>
</ds:datastoreItem>
</file>

<file path=customXml/itemProps1172.xml><?xml version="1.0" encoding="utf-8"?>
<ds:datastoreItem xmlns:ds="http://schemas.openxmlformats.org/officeDocument/2006/customXml" ds:itemID="{4F7A7D19-FC76-4A20-A5F4-AF0F599BA3E1}">
  <ds:schemaRefs>
    <ds:schemaRef ds:uri="http://schemas.microsoft.com/VisualStudio/2011/storyboarding/control"/>
  </ds:schemaRefs>
</ds:datastoreItem>
</file>

<file path=customXml/itemProps1173.xml><?xml version="1.0" encoding="utf-8"?>
<ds:datastoreItem xmlns:ds="http://schemas.openxmlformats.org/officeDocument/2006/customXml" ds:itemID="{E5C9C799-F88B-44E8-91EA-86968C99D434}">
  <ds:schemaRefs>
    <ds:schemaRef ds:uri="http://schemas.microsoft.com/VisualStudio/2011/storyboarding/control"/>
  </ds:schemaRefs>
</ds:datastoreItem>
</file>

<file path=customXml/itemProps1174.xml><?xml version="1.0" encoding="utf-8"?>
<ds:datastoreItem xmlns:ds="http://schemas.openxmlformats.org/officeDocument/2006/customXml" ds:itemID="{75A280F4-D5AB-46D1-9D3D-B69EC0064696}">
  <ds:schemaRefs>
    <ds:schemaRef ds:uri="http://schemas.microsoft.com/VisualStudio/2011/storyboarding/control"/>
  </ds:schemaRefs>
</ds:datastoreItem>
</file>

<file path=customXml/itemProps1175.xml><?xml version="1.0" encoding="utf-8"?>
<ds:datastoreItem xmlns:ds="http://schemas.openxmlformats.org/officeDocument/2006/customXml" ds:itemID="{15DBEBD1-33E1-4EA4-847F-85EFA8790286}">
  <ds:schemaRefs>
    <ds:schemaRef ds:uri="http://schemas.microsoft.com/VisualStudio/2011/storyboarding/control"/>
  </ds:schemaRefs>
</ds:datastoreItem>
</file>

<file path=customXml/itemProps1176.xml><?xml version="1.0" encoding="utf-8"?>
<ds:datastoreItem xmlns:ds="http://schemas.openxmlformats.org/officeDocument/2006/customXml" ds:itemID="{56719B32-430D-4549-B623-586CB49C3C9A}">
  <ds:schemaRefs>
    <ds:schemaRef ds:uri="http://schemas.microsoft.com/VisualStudio/2011/storyboarding/control"/>
  </ds:schemaRefs>
</ds:datastoreItem>
</file>

<file path=customXml/itemProps1177.xml><?xml version="1.0" encoding="utf-8"?>
<ds:datastoreItem xmlns:ds="http://schemas.openxmlformats.org/officeDocument/2006/customXml" ds:itemID="{8A9E648F-210E-4C64-B95E-52C840BB8472}">
  <ds:schemaRefs>
    <ds:schemaRef ds:uri="http://schemas.microsoft.com/VisualStudio/2011/storyboarding/control"/>
  </ds:schemaRefs>
</ds:datastoreItem>
</file>

<file path=customXml/itemProps1178.xml><?xml version="1.0" encoding="utf-8"?>
<ds:datastoreItem xmlns:ds="http://schemas.openxmlformats.org/officeDocument/2006/customXml" ds:itemID="{E8B1600D-A2B4-41DF-94EC-6A98B38ABA66}">
  <ds:schemaRefs>
    <ds:schemaRef ds:uri="http://schemas.microsoft.com/VisualStudio/2011/storyboarding/control"/>
  </ds:schemaRefs>
</ds:datastoreItem>
</file>

<file path=customXml/itemProps1179.xml><?xml version="1.0" encoding="utf-8"?>
<ds:datastoreItem xmlns:ds="http://schemas.openxmlformats.org/officeDocument/2006/customXml" ds:itemID="{3265C0C9-2109-4ADA-8B95-A1E24F854BDB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1BBD5CFF-5BE8-421E-98DD-DD6B50EC9C3C}">
  <ds:schemaRefs>
    <ds:schemaRef ds:uri="http://schemas.microsoft.com/VisualStudio/2011/storyboarding/control"/>
  </ds:schemaRefs>
</ds:datastoreItem>
</file>

<file path=customXml/itemProps1180.xml><?xml version="1.0" encoding="utf-8"?>
<ds:datastoreItem xmlns:ds="http://schemas.openxmlformats.org/officeDocument/2006/customXml" ds:itemID="{E7D3A468-D35A-462C-92E5-85E7D858F965}">
  <ds:schemaRefs>
    <ds:schemaRef ds:uri="http://schemas.microsoft.com/VisualStudio/2011/storyboarding/control"/>
  </ds:schemaRefs>
</ds:datastoreItem>
</file>

<file path=customXml/itemProps1181.xml><?xml version="1.0" encoding="utf-8"?>
<ds:datastoreItem xmlns:ds="http://schemas.openxmlformats.org/officeDocument/2006/customXml" ds:itemID="{18309325-32F8-4213-9EFB-F84AFFB218CE}">
  <ds:schemaRefs>
    <ds:schemaRef ds:uri="http://schemas.microsoft.com/VisualStudio/2011/storyboarding/control"/>
  </ds:schemaRefs>
</ds:datastoreItem>
</file>

<file path=customXml/itemProps1182.xml><?xml version="1.0" encoding="utf-8"?>
<ds:datastoreItem xmlns:ds="http://schemas.openxmlformats.org/officeDocument/2006/customXml" ds:itemID="{35C0B1CC-A1F1-4262-B82E-F1BD2200551C}">
  <ds:schemaRefs>
    <ds:schemaRef ds:uri="http://schemas.microsoft.com/VisualStudio/2011/storyboarding/control"/>
  </ds:schemaRefs>
</ds:datastoreItem>
</file>

<file path=customXml/itemProps1183.xml><?xml version="1.0" encoding="utf-8"?>
<ds:datastoreItem xmlns:ds="http://schemas.openxmlformats.org/officeDocument/2006/customXml" ds:itemID="{F0640B94-E1CA-4665-9E74-A6D36AA7BD70}">
  <ds:schemaRefs>
    <ds:schemaRef ds:uri="http://schemas.microsoft.com/VisualStudio/2011/storyboarding/control"/>
  </ds:schemaRefs>
</ds:datastoreItem>
</file>

<file path=customXml/itemProps1184.xml><?xml version="1.0" encoding="utf-8"?>
<ds:datastoreItem xmlns:ds="http://schemas.openxmlformats.org/officeDocument/2006/customXml" ds:itemID="{E9B5209A-4378-45C0-BBC3-72A1DC2DC9DD}">
  <ds:schemaRefs>
    <ds:schemaRef ds:uri="http://schemas.microsoft.com/VisualStudio/2011/storyboarding/control"/>
  </ds:schemaRefs>
</ds:datastoreItem>
</file>

<file path=customXml/itemProps1185.xml><?xml version="1.0" encoding="utf-8"?>
<ds:datastoreItem xmlns:ds="http://schemas.openxmlformats.org/officeDocument/2006/customXml" ds:itemID="{72E8CCA9-F414-4FDA-8855-42E3164FFABE}">
  <ds:schemaRefs>
    <ds:schemaRef ds:uri="http://schemas.microsoft.com/VisualStudio/2011/storyboarding/control"/>
  </ds:schemaRefs>
</ds:datastoreItem>
</file>

<file path=customXml/itemProps1186.xml><?xml version="1.0" encoding="utf-8"?>
<ds:datastoreItem xmlns:ds="http://schemas.openxmlformats.org/officeDocument/2006/customXml" ds:itemID="{F5897906-7BD7-410D-AB6F-35D51841CE6C}">
  <ds:schemaRefs>
    <ds:schemaRef ds:uri="http://schemas.microsoft.com/VisualStudio/2011/storyboarding/control"/>
  </ds:schemaRefs>
</ds:datastoreItem>
</file>

<file path=customXml/itemProps1187.xml><?xml version="1.0" encoding="utf-8"?>
<ds:datastoreItem xmlns:ds="http://schemas.openxmlformats.org/officeDocument/2006/customXml" ds:itemID="{4727FEE4-119D-4139-8E77-0CCA655EFCA2}">
  <ds:schemaRefs>
    <ds:schemaRef ds:uri="http://schemas.microsoft.com/VisualStudio/2011/storyboarding/control"/>
  </ds:schemaRefs>
</ds:datastoreItem>
</file>

<file path=customXml/itemProps1188.xml><?xml version="1.0" encoding="utf-8"?>
<ds:datastoreItem xmlns:ds="http://schemas.openxmlformats.org/officeDocument/2006/customXml" ds:itemID="{EC01920A-A2E1-4F4F-B119-F229F2A8D874}">
  <ds:schemaRefs>
    <ds:schemaRef ds:uri="http://schemas.microsoft.com/VisualStudio/2011/storyboarding/control"/>
  </ds:schemaRefs>
</ds:datastoreItem>
</file>

<file path=customXml/itemProps1189.xml><?xml version="1.0" encoding="utf-8"?>
<ds:datastoreItem xmlns:ds="http://schemas.openxmlformats.org/officeDocument/2006/customXml" ds:itemID="{A9F3B0F2-9BBE-4E54-B4A0-C08EFCE5B596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2DE938C5-C601-4800-AA9F-69E734E064FE}">
  <ds:schemaRefs>
    <ds:schemaRef ds:uri="http://schemas.microsoft.com/VisualStudio/2011/storyboarding/control"/>
  </ds:schemaRefs>
</ds:datastoreItem>
</file>

<file path=customXml/itemProps1190.xml><?xml version="1.0" encoding="utf-8"?>
<ds:datastoreItem xmlns:ds="http://schemas.openxmlformats.org/officeDocument/2006/customXml" ds:itemID="{BA279CC7-7BA6-45D6-BC0D-2EB61CE65D11}">
  <ds:schemaRefs>
    <ds:schemaRef ds:uri="http://schemas.microsoft.com/VisualStudio/2011/storyboarding/control"/>
  </ds:schemaRefs>
</ds:datastoreItem>
</file>

<file path=customXml/itemProps1191.xml><?xml version="1.0" encoding="utf-8"?>
<ds:datastoreItem xmlns:ds="http://schemas.openxmlformats.org/officeDocument/2006/customXml" ds:itemID="{5DE982FE-A9E7-41A9-B353-723F379847AE}">
  <ds:schemaRefs>
    <ds:schemaRef ds:uri="http://schemas.microsoft.com/VisualStudio/2011/storyboarding/control"/>
  </ds:schemaRefs>
</ds:datastoreItem>
</file>

<file path=customXml/itemProps1192.xml><?xml version="1.0" encoding="utf-8"?>
<ds:datastoreItem xmlns:ds="http://schemas.openxmlformats.org/officeDocument/2006/customXml" ds:itemID="{25F225AA-CDB6-44ED-B124-A7CE62A10C9B}">
  <ds:schemaRefs>
    <ds:schemaRef ds:uri="http://schemas.microsoft.com/VisualStudio/2011/storyboarding/control"/>
  </ds:schemaRefs>
</ds:datastoreItem>
</file>

<file path=customXml/itemProps1193.xml><?xml version="1.0" encoding="utf-8"?>
<ds:datastoreItem xmlns:ds="http://schemas.openxmlformats.org/officeDocument/2006/customXml" ds:itemID="{7974DEAF-4756-4DC7-8FFD-058D14E7A310}">
  <ds:schemaRefs>
    <ds:schemaRef ds:uri="http://schemas.microsoft.com/VisualStudio/2011/storyboarding/control"/>
  </ds:schemaRefs>
</ds:datastoreItem>
</file>

<file path=customXml/itemProps1194.xml><?xml version="1.0" encoding="utf-8"?>
<ds:datastoreItem xmlns:ds="http://schemas.openxmlformats.org/officeDocument/2006/customXml" ds:itemID="{52854284-79F1-4D9D-9C8B-40ACC703063D}">
  <ds:schemaRefs>
    <ds:schemaRef ds:uri="http://schemas.microsoft.com/VisualStudio/2011/storyboarding/control"/>
  </ds:schemaRefs>
</ds:datastoreItem>
</file>

<file path=customXml/itemProps1195.xml><?xml version="1.0" encoding="utf-8"?>
<ds:datastoreItem xmlns:ds="http://schemas.openxmlformats.org/officeDocument/2006/customXml" ds:itemID="{FF76E628-254D-44F9-AEAB-F495366E3A2B}">
  <ds:schemaRefs>
    <ds:schemaRef ds:uri="http://schemas.microsoft.com/VisualStudio/2011/storyboarding/control"/>
  </ds:schemaRefs>
</ds:datastoreItem>
</file>

<file path=customXml/itemProps1196.xml><?xml version="1.0" encoding="utf-8"?>
<ds:datastoreItem xmlns:ds="http://schemas.openxmlformats.org/officeDocument/2006/customXml" ds:itemID="{F86A7198-2D29-44EF-8194-92B1C38CA6AB}">
  <ds:schemaRefs>
    <ds:schemaRef ds:uri="http://schemas.microsoft.com/VisualStudio/2011/storyboarding/control"/>
  </ds:schemaRefs>
</ds:datastoreItem>
</file>

<file path=customXml/itemProps1197.xml><?xml version="1.0" encoding="utf-8"?>
<ds:datastoreItem xmlns:ds="http://schemas.openxmlformats.org/officeDocument/2006/customXml" ds:itemID="{07DFEBA3-3063-43FC-A249-0528D9526883}">
  <ds:schemaRefs>
    <ds:schemaRef ds:uri="http://schemas.microsoft.com/VisualStudio/2011/storyboarding/control"/>
  </ds:schemaRefs>
</ds:datastoreItem>
</file>

<file path=customXml/itemProps1198.xml><?xml version="1.0" encoding="utf-8"?>
<ds:datastoreItem xmlns:ds="http://schemas.openxmlformats.org/officeDocument/2006/customXml" ds:itemID="{155926E7-103E-4A9F-BFE4-A3659ACD65D5}">
  <ds:schemaRefs>
    <ds:schemaRef ds:uri="http://schemas.microsoft.com/VisualStudio/2011/storyboarding/control"/>
  </ds:schemaRefs>
</ds:datastoreItem>
</file>

<file path=customXml/itemProps1199.xml><?xml version="1.0" encoding="utf-8"?>
<ds:datastoreItem xmlns:ds="http://schemas.openxmlformats.org/officeDocument/2006/customXml" ds:itemID="{DEC877ED-E4D5-4616-9739-0F90D98B57C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F1E893D-6A4B-4ABB-8533-EB0DB93AD798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D8394F30-0599-40A2-A140-3939215E5533}">
  <ds:schemaRefs>
    <ds:schemaRef ds:uri="http://schemas.microsoft.com/VisualStudio/2011/storyboarding/control"/>
  </ds:schemaRefs>
</ds:datastoreItem>
</file>

<file path=customXml/itemProps1200.xml><?xml version="1.0" encoding="utf-8"?>
<ds:datastoreItem xmlns:ds="http://schemas.openxmlformats.org/officeDocument/2006/customXml" ds:itemID="{F3A8C1CB-01D3-44FC-95C6-47E91DBE4E19}">
  <ds:schemaRefs>
    <ds:schemaRef ds:uri="http://schemas.microsoft.com/VisualStudio/2011/storyboarding/control"/>
  </ds:schemaRefs>
</ds:datastoreItem>
</file>

<file path=customXml/itemProps1201.xml><?xml version="1.0" encoding="utf-8"?>
<ds:datastoreItem xmlns:ds="http://schemas.openxmlformats.org/officeDocument/2006/customXml" ds:itemID="{A5EE7EB4-9320-47F1-B100-38F79DC93D0A}">
  <ds:schemaRefs>
    <ds:schemaRef ds:uri="http://schemas.microsoft.com/VisualStudio/2011/storyboarding/control"/>
  </ds:schemaRefs>
</ds:datastoreItem>
</file>

<file path=customXml/itemProps1202.xml><?xml version="1.0" encoding="utf-8"?>
<ds:datastoreItem xmlns:ds="http://schemas.openxmlformats.org/officeDocument/2006/customXml" ds:itemID="{EB0D43EF-F904-4629-9EAE-6E3AE77A8F54}">
  <ds:schemaRefs>
    <ds:schemaRef ds:uri="http://schemas.microsoft.com/VisualStudio/2011/storyboarding/control"/>
  </ds:schemaRefs>
</ds:datastoreItem>
</file>

<file path=customXml/itemProps1203.xml><?xml version="1.0" encoding="utf-8"?>
<ds:datastoreItem xmlns:ds="http://schemas.openxmlformats.org/officeDocument/2006/customXml" ds:itemID="{2F794AAB-5C64-4C20-B280-75E033291554}">
  <ds:schemaRefs>
    <ds:schemaRef ds:uri="http://schemas.microsoft.com/VisualStudio/2011/storyboarding/control"/>
  </ds:schemaRefs>
</ds:datastoreItem>
</file>

<file path=customXml/itemProps1204.xml><?xml version="1.0" encoding="utf-8"?>
<ds:datastoreItem xmlns:ds="http://schemas.openxmlformats.org/officeDocument/2006/customXml" ds:itemID="{B8FA52BD-F89B-4AF1-B8CF-CA592DAB01A6}">
  <ds:schemaRefs>
    <ds:schemaRef ds:uri="http://schemas.microsoft.com/VisualStudio/2011/storyboarding/control"/>
  </ds:schemaRefs>
</ds:datastoreItem>
</file>

<file path=customXml/itemProps1205.xml><?xml version="1.0" encoding="utf-8"?>
<ds:datastoreItem xmlns:ds="http://schemas.openxmlformats.org/officeDocument/2006/customXml" ds:itemID="{E106644C-9705-4990-9DC4-A70E970824B1}">
  <ds:schemaRefs>
    <ds:schemaRef ds:uri="http://schemas.microsoft.com/VisualStudio/2011/storyboarding/control"/>
  </ds:schemaRefs>
</ds:datastoreItem>
</file>

<file path=customXml/itemProps1206.xml><?xml version="1.0" encoding="utf-8"?>
<ds:datastoreItem xmlns:ds="http://schemas.openxmlformats.org/officeDocument/2006/customXml" ds:itemID="{FEA9618A-9D02-4966-A78B-A2F2787CE1C9}">
  <ds:schemaRefs>
    <ds:schemaRef ds:uri="http://schemas.microsoft.com/VisualStudio/2011/storyboarding/control"/>
  </ds:schemaRefs>
</ds:datastoreItem>
</file>

<file path=customXml/itemProps1207.xml><?xml version="1.0" encoding="utf-8"?>
<ds:datastoreItem xmlns:ds="http://schemas.openxmlformats.org/officeDocument/2006/customXml" ds:itemID="{D2C672D1-FDB2-4B38-9477-18000EE51E94}">
  <ds:schemaRefs>
    <ds:schemaRef ds:uri="http://schemas.microsoft.com/VisualStudio/2011/storyboarding/control"/>
  </ds:schemaRefs>
</ds:datastoreItem>
</file>

<file path=customXml/itemProps1208.xml><?xml version="1.0" encoding="utf-8"?>
<ds:datastoreItem xmlns:ds="http://schemas.openxmlformats.org/officeDocument/2006/customXml" ds:itemID="{04455DBB-7685-4CA4-BB9A-72F1037A64B8}">
  <ds:schemaRefs>
    <ds:schemaRef ds:uri="http://schemas.microsoft.com/VisualStudio/2011/storyboarding/control"/>
  </ds:schemaRefs>
</ds:datastoreItem>
</file>

<file path=customXml/itemProps1209.xml><?xml version="1.0" encoding="utf-8"?>
<ds:datastoreItem xmlns:ds="http://schemas.openxmlformats.org/officeDocument/2006/customXml" ds:itemID="{5F937B15-CF03-46F7-BC9B-7B8627EBFD95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476BF81D-FEFF-458E-902A-86750A8E253B}">
  <ds:schemaRefs>
    <ds:schemaRef ds:uri="http://schemas.microsoft.com/VisualStudio/2011/storyboarding/control"/>
  </ds:schemaRefs>
</ds:datastoreItem>
</file>

<file path=customXml/itemProps1210.xml><?xml version="1.0" encoding="utf-8"?>
<ds:datastoreItem xmlns:ds="http://schemas.openxmlformats.org/officeDocument/2006/customXml" ds:itemID="{B0A4C66D-3852-4F74-AB30-19ACC6B06650}">
  <ds:schemaRefs>
    <ds:schemaRef ds:uri="http://schemas.microsoft.com/VisualStudio/2011/storyboarding/control"/>
  </ds:schemaRefs>
</ds:datastoreItem>
</file>

<file path=customXml/itemProps1211.xml><?xml version="1.0" encoding="utf-8"?>
<ds:datastoreItem xmlns:ds="http://schemas.openxmlformats.org/officeDocument/2006/customXml" ds:itemID="{C08D812F-47C9-46EA-9EDD-4AC5CF04A23B}">
  <ds:schemaRefs>
    <ds:schemaRef ds:uri="http://schemas.microsoft.com/VisualStudio/2011/storyboarding/control"/>
  </ds:schemaRefs>
</ds:datastoreItem>
</file>

<file path=customXml/itemProps1212.xml><?xml version="1.0" encoding="utf-8"?>
<ds:datastoreItem xmlns:ds="http://schemas.openxmlformats.org/officeDocument/2006/customXml" ds:itemID="{E0D1DBC5-B7E8-496B-B470-F3147A237E28}">
  <ds:schemaRefs>
    <ds:schemaRef ds:uri="http://schemas.microsoft.com/VisualStudio/2011/storyboarding/control"/>
  </ds:schemaRefs>
</ds:datastoreItem>
</file>

<file path=customXml/itemProps1213.xml><?xml version="1.0" encoding="utf-8"?>
<ds:datastoreItem xmlns:ds="http://schemas.openxmlformats.org/officeDocument/2006/customXml" ds:itemID="{D8E333C3-0067-4156-BE9D-2CC1AA8BC495}">
  <ds:schemaRefs>
    <ds:schemaRef ds:uri="http://schemas.microsoft.com/VisualStudio/2011/storyboarding/control"/>
  </ds:schemaRefs>
</ds:datastoreItem>
</file>

<file path=customXml/itemProps1214.xml><?xml version="1.0" encoding="utf-8"?>
<ds:datastoreItem xmlns:ds="http://schemas.openxmlformats.org/officeDocument/2006/customXml" ds:itemID="{4FC1A6D6-C47A-4FDF-8BDB-528842FDF5AF}">
  <ds:schemaRefs>
    <ds:schemaRef ds:uri="http://schemas.microsoft.com/VisualStudio/2011/storyboarding/control"/>
  </ds:schemaRefs>
</ds:datastoreItem>
</file>

<file path=customXml/itemProps1215.xml><?xml version="1.0" encoding="utf-8"?>
<ds:datastoreItem xmlns:ds="http://schemas.openxmlformats.org/officeDocument/2006/customXml" ds:itemID="{62767CEA-2782-45CD-BE49-9144B5FD1B41}">
  <ds:schemaRefs>
    <ds:schemaRef ds:uri="http://schemas.microsoft.com/VisualStudio/2011/storyboarding/control"/>
  </ds:schemaRefs>
</ds:datastoreItem>
</file>

<file path=customXml/itemProps1216.xml><?xml version="1.0" encoding="utf-8"?>
<ds:datastoreItem xmlns:ds="http://schemas.openxmlformats.org/officeDocument/2006/customXml" ds:itemID="{841DAE0D-F222-41CF-A8EA-2B51D3A3FE92}">
  <ds:schemaRefs>
    <ds:schemaRef ds:uri="http://schemas.microsoft.com/VisualStudio/2011/storyboarding/control"/>
  </ds:schemaRefs>
</ds:datastoreItem>
</file>

<file path=customXml/itemProps1217.xml><?xml version="1.0" encoding="utf-8"?>
<ds:datastoreItem xmlns:ds="http://schemas.openxmlformats.org/officeDocument/2006/customXml" ds:itemID="{35AB9587-9D7C-4AE3-B648-38D194280BB2}">
  <ds:schemaRefs>
    <ds:schemaRef ds:uri="http://schemas.microsoft.com/VisualStudio/2011/storyboarding/control"/>
  </ds:schemaRefs>
</ds:datastoreItem>
</file>

<file path=customXml/itemProps1218.xml><?xml version="1.0" encoding="utf-8"?>
<ds:datastoreItem xmlns:ds="http://schemas.openxmlformats.org/officeDocument/2006/customXml" ds:itemID="{B4BDC3B7-7A72-4F1C-87B0-C49712742432}">
  <ds:schemaRefs>
    <ds:schemaRef ds:uri="http://schemas.microsoft.com/VisualStudio/2011/storyboarding/control"/>
  </ds:schemaRefs>
</ds:datastoreItem>
</file>

<file path=customXml/itemProps1219.xml><?xml version="1.0" encoding="utf-8"?>
<ds:datastoreItem xmlns:ds="http://schemas.openxmlformats.org/officeDocument/2006/customXml" ds:itemID="{1EBC749F-F4A2-4FF4-B097-86D6D8EF7E97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56F69B43-CCF3-4D13-8271-932060CA8010}">
  <ds:schemaRefs>
    <ds:schemaRef ds:uri="http://schemas.microsoft.com/VisualStudio/2011/storyboarding/control"/>
  </ds:schemaRefs>
</ds:datastoreItem>
</file>

<file path=customXml/itemProps1220.xml><?xml version="1.0" encoding="utf-8"?>
<ds:datastoreItem xmlns:ds="http://schemas.openxmlformats.org/officeDocument/2006/customXml" ds:itemID="{08FBE4CB-D493-4105-B6E8-4C36102B9612}">
  <ds:schemaRefs>
    <ds:schemaRef ds:uri="http://schemas.microsoft.com/VisualStudio/2011/storyboarding/control"/>
  </ds:schemaRefs>
</ds:datastoreItem>
</file>

<file path=customXml/itemProps1221.xml><?xml version="1.0" encoding="utf-8"?>
<ds:datastoreItem xmlns:ds="http://schemas.openxmlformats.org/officeDocument/2006/customXml" ds:itemID="{84F293C3-FD08-48D1-BBD4-CD712AA9CB8E}">
  <ds:schemaRefs>
    <ds:schemaRef ds:uri="http://schemas.microsoft.com/VisualStudio/2011/storyboarding/control"/>
  </ds:schemaRefs>
</ds:datastoreItem>
</file>

<file path=customXml/itemProps1222.xml><?xml version="1.0" encoding="utf-8"?>
<ds:datastoreItem xmlns:ds="http://schemas.openxmlformats.org/officeDocument/2006/customXml" ds:itemID="{3E64168F-BDAF-436D-B5A0-511FD726AFE9}">
  <ds:schemaRefs>
    <ds:schemaRef ds:uri="http://schemas.microsoft.com/VisualStudio/2011/storyboarding/control"/>
  </ds:schemaRefs>
</ds:datastoreItem>
</file>

<file path=customXml/itemProps1223.xml><?xml version="1.0" encoding="utf-8"?>
<ds:datastoreItem xmlns:ds="http://schemas.openxmlformats.org/officeDocument/2006/customXml" ds:itemID="{62637609-32A4-4D24-A970-14A504A686E0}">
  <ds:schemaRefs>
    <ds:schemaRef ds:uri="http://schemas.microsoft.com/VisualStudio/2011/storyboarding/control"/>
  </ds:schemaRefs>
</ds:datastoreItem>
</file>

<file path=customXml/itemProps1224.xml><?xml version="1.0" encoding="utf-8"?>
<ds:datastoreItem xmlns:ds="http://schemas.openxmlformats.org/officeDocument/2006/customXml" ds:itemID="{64027C31-099A-4A1F-A7EE-47E69870C4A8}">
  <ds:schemaRefs>
    <ds:schemaRef ds:uri="http://schemas.microsoft.com/VisualStudio/2011/storyboarding/control"/>
  </ds:schemaRefs>
</ds:datastoreItem>
</file>

<file path=customXml/itemProps1225.xml><?xml version="1.0" encoding="utf-8"?>
<ds:datastoreItem xmlns:ds="http://schemas.openxmlformats.org/officeDocument/2006/customXml" ds:itemID="{546BECEC-371E-41F5-89BA-1AE1F676EC35}">
  <ds:schemaRefs>
    <ds:schemaRef ds:uri="http://schemas.microsoft.com/VisualStudio/2011/storyboarding/control"/>
  </ds:schemaRefs>
</ds:datastoreItem>
</file>

<file path=customXml/itemProps1226.xml><?xml version="1.0" encoding="utf-8"?>
<ds:datastoreItem xmlns:ds="http://schemas.openxmlformats.org/officeDocument/2006/customXml" ds:itemID="{2CFF1E84-FA4C-41CA-A8D0-CDC0FCC69D1E}">
  <ds:schemaRefs>
    <ds:schemaRef ds:uri="http://schemas.microsoft.com/VisualStudio/2011/storyboarding/control"/>
  </ds:schemaRefs>
</ds:datastoreItem>
</file>

<file path=customXml/itemProps1227.xml><?xml version="1.0" encoding="utf-8"?>
<ds:datastoreItem xmlns:ds="http://schemas.openxmlformats.org/officeDocument/2006/customXml" ds:itemID="{C39B8575-1395-4244-ADA9-55E5331C11CD}">
  <ds:schemaRefs>
    <ds:schemaRef ds:uri="http://schemas.microsoft.com/VisualStudio/2011/storyboarding/control"/>
  </ds:schemaRefs>
</ds:datastoreItem>
</file>

<file path=customXml/itemProps1228.xml><?xml version="1.0" encoding="utf-8"?>
<ds:datastoreItem xmlns:ds="http://schemas.openxmlformats.org/officeDocument/2006/customXml" ds:itemID="{D84DCA58-3329-4028-B40D-7077FA35BDCD}">
  <ds:schemaRefs>
    <ds:schemaRef ds:uri="http://schemas.microsoft.com/VisualStudio/2011/storyboarding/control"/>
  </ds:schemaRefs>
</ds:datastoreItem>
</file>

<file path=customXml/itemProps1229.xml><?xml version="1.0" encoding="utf-8"?>
<ds:datastoreItem xmlns:ds="http://schemas.openxmlformats.org/officeDocument/2006/customXml" ds:itemID="{E060F2ED-60BC-4130-A064-BC7E463BF379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66BC687E-3239-448B-92F1-7FEB90246DA5}">
  <ds:schemaRefs>
    <ds:schemaRef ds:uri="http://schemas.microsoft.com/VisualStudio/2011/storyboarding/control"/>
  </ds:schemaRefs>
</ds:datastoreItem>
</file>

<file path=customXml/itemProps1230.xml><?xml version="1.0" encoding="utf-8"?>
<ds:datastoreItem xmlns:ds="http://schemas.openxmlformats.org/officeDocument/2006/customXml" ds:itemID="{1C32CC21-1D78-4F2D-8C1D-62B2E3825B8D}">
  <ds:schemaRefs>
    <ds:schemaRef ds:uri="http://schemas.microsoft.com/VisualStudio/2011/storyboarding/control"/>
  </ds:schemaRefs>
</ds:datastoreItem>
</file>

<file path=customXml/itemProps1231.xml><?xml version="1.0" encoding="utf-8"?>
<ds:datastoreItem xmlns:ds="http://schemas.openxmlformats.org/officeDocument/2006/customXml" ds:itemID="{CB81180D-6EA1-4A7C-9EBA-2BD9FC8FE8B0}">
  <ds:schemaRefs>
    <ds:schemaRef ds:uri="http://schemas.microsoft.com/VisualStudio/2011/storyboarding/control"/>
  </ds:schemaRefs>
</ds:datastoreItem>
</file>

<file path=customXml/itemProps1232.xml><?xml version="1.0" encoding="utf-8"?>
<ds:datastoreItem xmlns:ds="http://schemas.openxmlformats.org/officeDocument/2006/customXml" ds:itemID="{71CEBB0A-5CB8-4D00-8DB7-021361A6AC64}">
  <ds:schemaRefs>
    <ds:schemaRef ds:uri="http://schemas.microsoft.com/VisualStudio/2011/storyboarding/control"/>
  </ds:schemaRefs>
</ds:datastoreItem>
</file>

<file path=customXml/itemProps1233.xml><?xml version="1.0" encoding="utf-8"?>
<ds:datastoreItem xmlns:ds="http://schemas.openxmlformats.org/officeDocument/2006/customXml" ds:itemID="{FF0C51CC-F223-4803-8642-C905114D5034}">
  <ds:schemaRefs>
    <ds:schemaRef ds:uri="http://schemas.microsoft.com/VisualStudio/2011/storyboarding/control"/>
  </ds:schemaRefs>
</ds:datastoreItem>
</file>

<file path=customXml/itemProps1234.xml><?xml version="1.0" encoding="utf-8"?>
<ds:datastoreItem xmlns:ds="http://schemas.openxmlformats.org/officeDocument/2006/customXml" ds:itemID="{360D1074-695E-4449-8290-B964F94B56D2}">
  <ds:schemaRefs>
    <ds:schemaRef ds:uri="http://schemas.microsoft.com/VisualStudio/2011/storyboarding/control"/>
  </ds:schemaRefs>
</ds:datastoreItem>
</file>

<file path=customXml/itemProps1235.xml><?xml version="1.0" encoding="utf-8"?>
<ds:datastoreItem xmlns:ds="http://schemas.openxmlformats.org/officeDocument/2006/customXml" ds:itemID="{13EFDBFF-DB1A-4324-A46C-273310FA8BD9}">
  <ds:schemaRefs>
    <ds:schemaRef ds:uri="http://schemas.microsoft.com/VisualStudio/2011/storyboarding/control"/>
  </ds:schemaRefs>
</ds:datastoreItem>
</file>

<file path=customXml/itemProps1236.xml><?xml version="1.0" encoding="utf-8"?>
<ds:datastoreItem xmlns:ds="http://schemas.openxmlformats.org/officeDocument/2006/customXml" ds:itemID="{AE3A5CCB-F7F4-4E14-9621-AADBE2D27B7D}">
  <ds:schemaRefs>
    <ds:schemaRef ds:uri="http://schemas.microsoft.com/VisualStudio/2011/storyboarding/control"/>
  </ds:schemaRefs>
</ds:datastoreItem>
</file>

<file path=customXml/itemProps1237.xml><?xml version="1.0" encoding="utf-8"?>
<ds:datastoreItem xmlns:ds="http://schemas.openxmlformats.org/officeDocument/2006/customXml" ds:itemID="{D6F2E08A-C245-48B1-BF82-1A49974C8C3C}">
  <ds:schemaRefs>
    <ds:schemaRef ds:uri="http://schemas.microsoft.com/VisualStudio/2011/storyboarding/control"/>
  </ds:schemaRefs>
</ds:datastoreItem>
</file>

<file path=customXml/itemProps1238.xml><?xml version="1.0" encoding="utf-8"?>
<ds:datastoreItem xmlns:ds="http://schemas.openxmlformats.org/officeDocument/2006/customXml" ds:itemID="{A9A59B56-DB83-42B0-B505-2AF6FF0BE879}">
  <ds:schemaRefs>
    <ds:schemaRef ds:uri="http://schemas.microsoft.com/VisualStudio/2011/storyboarding/control"/>
  </ds:schemaRefs>
</ds:datastoreItem>
</file>

<file path=customXml/itemProps1239.xml><?xml version="1.0" encoding="utf-8"?>
<ds:datastoreItem xmlns:ds="http://schemas.openxmlformats.org/officeDocument/2006/customXml" ds:itemID="{9F95CAE2-72EC-4F62-BBB1-CC762F03C155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FA5F130E-DEA5-4C2C-83CF-DDD5C31277D1}">
  <ds:schemaRefs>
    <ds:schemaRef ds:uri="http://schemas.microsoft.com/VisualStudio/2011/storyboarding/control"/>
  </ds:schemaRefs>
</ds:datastoreItem>
</file>

<file path=customXml/itemProps1240.xml><?xml version="1.0" encoding="utf-8"?>
<ds:datastoreItem xmlns:ds="http://schemas.openxmlformats.org/officeDocument/2006/customXml" ds:itemID="{119D9D04-47E2-437A-A218-9A817791F450}">
  <ds:schemaRefs>
    <ds:schemaRef ds:uri="http://schemas.microsoft.com/VisualStudio/2011/storyboarding/control"/>
  </ds:schemaRefs>
</ds:datastoreItem>
</file>

<file path=customXml/itemProps1241.xml><?xml version="1.0" encoding="utf-8"?>
<ds:datastoreItem xmlns:ds="http://schemas.openxmlformats.org/officeDocument/2006/customXml" ds:itemID="{8866350D-B7D6-45E7-AAF9-C908C7CDECEA}">
  <ds:schemaRefs>
    <ds:schemaRef ds:uri="http://schemas.microsoft.com/VisualStudio/2011/storyboarding/control"/>
  </ds:schemaRefs>
</ds:datastoreItem>
</file>

<file path=customXml/itemProps1242.xml><?xml version="1.0" encoding="utf-8"?>
<ds:datastoreItem xmlns:ds="http://schemas.openxmlformats.org/officeDocument/2006/customXml" ds:itemID="{67DD9659-B168-49D7-B182-CECFC183FC5C}">
  <ds:schemaRefs>
    <ds:schemaRef ds:uri="http://schemas.microsoft.com/VisualStudio/2011/storyboarding/control"/>
  </ds:schemaRefs>
</ds:datastoreItem>
</file>

<file path=customXml/itemProps1243.xml><?xml version="1.0" encoding="utf-8"?>
<ds:datastoreItem xmlns:ds="http://schemas.openxmlformats.org/officeDocument/2006/customXml" ds:itemID="{D0971D9F-742A-46CE-95EF-47BB1E7138DA}">
  <ds:schemaRefs>
    <ds:schemaRef ds:uri="http://schemas.microsoft.com/VisualStudio/2011/storyboarding/control"/>
  </ds:schemaRefs>
</ds:datastoreItem>
</file>

<file path=customXml/itemProps1244.xml><?xml version="1.0" encoding="utf-8"?>
<ds:datastoreItem xmlns:ds="http://schemas.openxmlformats.org/officeDocument/2006/customXml" ds:itemID="{0C2ACD32-A147-4FB3-9914-A98F1D5B9D00}">
  <ds:schemaRefs>
    <ds:schemaRef ds:uri="http://schemas.microsoft.com/VisualStudio/2011/storyboarding/control"/>
  </ds:schemaRefs>
</ds:datastoreItem>
</file>

<file path=customXml/itemProps1245.xml><?xml version="1.0" encoding="utf-8"?>
<ds:datastoreItem xmlns:ds="http://schemas.openxmlformats.org/officeDocument/2006/customXml" ds:itemID="{DF5FAE07-9A39-4555-8FF6-DEAAF062C476}">
  <ds:schemaRefs>
    <ds:schemaRef ds:uri="http://schemas.microsoft.com/VisualStudio/2011/storyboarding/control"/>
  </ds:schemaRefs>
</ds:datastoreItem>
</file>

<file path=customXml/itemProps1246.xml><?xml version="1.0" encoding="utf-8"?>
<ds:datastoreItem xmlns:ds="http://schemas.openxmlformats.org/officeDocument/2006/customXml" ds:itemID="{C541E428-8A5C-4A85-8936-B0284DBFB1B4}">
  <ds:schemaRefs>
    <ds:schemaRef ds:uri="http://schemas.microsoft.com/VisualStudio/2011/storyboarding/control"/>
  </ds:schemaRefs>
</ds:datastoreItem>
</file>

<file path=customXml/itemProps1247.xml><?xml version="1.0" encoding="utf-8"?>
<ds:datastoreItem xmlns:ds="http://schemas.openxmlformats.org/officeDocument/2006/customXml" ds:itemID="{4DD393FD-AFA9-4042-B286-4553246B5856}">
  <ds:schemaRefs>
    <ds:schemaRef ds:uri="http://schemas.microsoft.com/VisualStudio/2011/storyboarding/control"/>
  </ds:schemaRefs>
</ds:datastoreItem>
</file>

<file path=customXml/itemProps1248.xml><?xml version="1.0" encoding="utf-8"?>
<ds:datastoreItem xmlns:ds="http://schemas.openxmlformats.org/officeDocument/2006/customXml" ds:itemID="{79F66CD2-B23B-444B-932C-7306411FB716}">
  <ds:schemaRefs>
    <ds:schemaRef ds:uri="http://schemas.microsoft.com/VisualStudio/2011/storyboarding/control"/>
  </ds:schemaRefs>
</ds:datastoreItem>
</file>

<file path=customXml/itemProps1249.xml><?xml version="1.0" encoding="utf-8"?>
<ds:datastoreItem xmlns:ds="http://schemas.openxmlformats.org/officeDocument/2006/customXml" ds:itemID="{A93A2B6E-144F-4FAC-8ACA-6C8F9B5FD4F7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48511E19-EEDF-4B80-A395-8AFB8E4772DF}">
  <ds:schemaRefs>
    <ds:schemaRef ds:uri="http://schemas.microsoft.com/VisualStudio/2011/storyboarding/control"/>
  </ds:schemaRefs>
</ds:datastoreItem>
</file>

<file path=customXml/itemProps1250.xml><?xml version="1.0" encoding="utf-8"?>
<ds:datastoreItem xmlns:ds="http://schemas.openxmlformats.org/officeDocument/2006/customXml" ds:itemID="{091ACDD3-99BE-4A1A-810B-225B1651569E}">
  <ds:schemaRefs>
    <ds:schemaRef ds:uri="http://schemas.microsoft.com/VisualStudio/2011/storyboarding/control"/>
  </ds:schemaRefs>
</ds:datastoreItem>
</file>

<file path=customXml/itemProps1251.xml><?xml version="1.0" encoding="utf-8"?>
<ds:datastoreItem xmlns:ds="http://schemas.openxmlformats.org/officeDocument/2006/customXml" ds:itemID="{ECF6B8A7-F782-446A-ACB6-ECCC4F1339F8}">
  <ds:schemaRefs>
    <ds:schemaRef ds:uri="http://schemas.microsoft.com/VisualStudio/2011/storyboarding/control"/>
  </ds:schemaRefs>
</ds:datastoreItem>
</file>

<file path=customXml/itemProps1252.xml><?xml version="1.0" encoding="utf-8"?>
<ds:datastoreItem xmlns:ds="http://schemas.openxmlformats.org/officeDocument/2006/customXml" ds:itemID="{18FE3451-F079-43F4-ACB7-C7999362E947}">
  <ds:schemaRefs>
    <ds:schemaRef ds:uri="http://schemas.microsoft.com/VisualStudio/2011/storyboarding/control"/>
  </ds:schemaRefs>
</ds:datastoreItem>
</file>

<file path=customXml/itemProps1253.xml><?xml version="1.0" encoding="utf-8"?>
<ds:datastoreItem xmlns:ds="http://schemas.openxmlformats.org/officeDocument/2006/customXml" ds:itemID="{A3C8D3E7-EEF7-45FB-B6BF-67E60BE7F04C}">
  <ds:schemaRefs>
    <ds:schemaRef ds:uri="http://schemas.microsoft.com/VisualStudio/2011/storyboarding/control"/>
  </ds:schemaRefs>
</ds:datastoreItem>
</file>

<file path=customXml/itemProps1254.xml><?xml version="1.0" encoding="utf-8"?>
<ds:datastoreItem xmlns:ds="http://schemas.openxmlformats.org/officeDocument/2006/customXml" ds:itemID="{7A2FB179-18C1-43DA-8FAA-9FBF98B50662}">
  <ds:schemaRefs>
    <ds:schemaRef ds:uri="http://schemas.microsoft.com/VisualStudio/2011/storyboarding/control"/>
  </ds:schemaRefs>
</ds:datastoreItem>
</file>

<file path=customXml/itemProps1255.xml><?xml version="1.0" encoding="utf-8"?>
<ds:datastoreItem xmlns:ds="http://schemas.openxmlformats.org/officeDocument/2006/customXml" ds:itemID="{1AFC4BEB-E21B-4C74-83FC-FD92C155887C}">
  <ds:schemaRefs>
    <ds:schemaRef ds:uri="http://schemas.microsoft.com/VisualStudio/2011/storyboarding/control"/>
  </ds:schemaRefs>
</ds:datastoreItem>
</file>

<file path=customXml/itemProps1256.xml><?xml version="1.0" encoding="utf-8"?>
<ds:datastoreItem xmlns:ds="http://schemas.openxmlformats.org/officeDocument/2006/customXml" ds:itemID="{B597AA24-A6BE-403D-9F99-B8DEBFCCB55A}">
  <ds:schemaRefs>
    <ds:schemaRef ds:uri="http://schemas.microsoft.com/VisualStudio/2011/storyboarding/control"/>
  </ds:schemaRefs>
</ds:datastoreItem>
</file>

<file path=customXml/itemProps1257.xml><?xml version="1.0" encoding="utf-8"?>
<ds:datastoreItem xmlns:ds="http://schemas.openxmlformats.org/officeDocument/2006/customXml" ds:itemID="{48674D9A-9995-46FF-9BC3-C4B9DC851AF5}">
  <ds:schemaRefs>
    <ds:schemaRef ds:uri="http://schemas.microsoft.com/VisualStudio/2011/storyboarding/control"/>
  </ds:schemaRefs>
</ds:datastoreItem>
</file>

<file path=customXml/itemProps1258.xml><?xml version="1.0" encoding="utf-8"?>
<ds:datastoreItem xmlns:ds="http://schemas.openxmlformats.org/officeDocument/2006/customXml" ds:itemID="{65F27154-291E-469E-A985-53F915A3C9E0}">
  <ds:schemaRefs>
    <ds:schemaRef ds:uri="http://schemas.microsoft.com/VisualStudio/2011/storyboarding/control"/>
  </ds:schemaRefs>
</ds:datastoreItem>
</file>

<file path=customXml/itemProps1259.xml><?xml version="1.0" encoding="utf-8"?>
<ds:datastoreItem xmlns:ds="http://schemas.openxmlformats.org/officeDocument/2006/customXml" ds:itemID="{E547565B-6F75-4B45-90D0-D28431BFD77D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54567B82-1761-47CA-8167-601171162339}">
  <ds:schemaRefs>
    <ds:schemaRef ds:uri="http://schemas.microsoft.com/VisualStudio/2011/storyboarding/control"/>
  </ds:schemaRefs>
</ds:datastoreItem>
</file>

<file path=customXml/itemProps1260.xml><?xml version="1.0" encoding="utf-8"?>
<ds:datastoreItem xmlns:ds="http://schemas.openxmlformats.org/officeDocument/2006/customXml" ds:itemID="{BD4B6E98-DCAE-4524-9A48-A5B4DFBFCB91}">
  <ds:schemaRefs>
    <ds:schemaRef ds:uri="http://schemas.microsoft.com/VisualStudio/2011/storyboarding/control"/>
  </ds:schemaRefs>
</ds:datastoreItem>
</file>

<file path=customXml/itemProps1261.xml><?xml version="1.0" encoding="utf-8"?>
<ds:datastoreItem xmlns:ds="http://schemas.openxmlformats.org/officeDocument/2006/customXml" ds:itemID="{7D80F92D-8619-4858-97B3-7A9979334271}">
  <ds:schemaRefs>
    <ds:schemaRef ds:uri="http://schemas.microsoft.com/VisualStudio/2011/storyboarding/control"/>
  </ds:schemaRefs>
</ds:datastoreItem>
</file>

<file path=customXml/itemProps1262.xml><?xml version="1.0" encoding="utf-8"?>
<ds:datastoreItem xmlns:ds="http://schemas.openxmlformats.org/officeDocument/2006/customXml" ds:itemID="{5C583EF1-A26B-4533-A8BE-B9E96B8A20E7}">
  <ds:schemaRefs>
    <ds:schemaRef ds:uri="http://schemas.microsoft.com/VisualStudio/2011/storyboarding/control"/>
  </ds:schemaRefs>
</ds:datastoreItem>
</file>

<file path=customXml/itemProps1263.xml><?xml version="1.0" encoding="utf-8"?>
<ds:datastoreItem xmlns:ds="http://schemas.openxmlformats.org/officeDocument/2006/customXml" ds:itemID="{F116A11B-6C80-45E8-AE6C-CE18F3F8D511}">
  <ds:schemaRefs>
    <ds:schemaRef ds:uri="http://schemas.microsoft.com/VisualStudio/2011/storyboarding/control"/>
  </ds:schemaRefs>
</ds:datastoreItem>
</file>

<file path=customXml/itemProps1264.xml><?xml version="1.0" encoding="utf-8"?>
<ds:datastoreItem xmlns:ds="http://schemas.openxmlformats.org/officeDocument/2006/customXml" ds:itemID="{3DA8667F-A73E-4705-BFA6-0015913198C4}">
  <ds:schemaRefs>
    <ds:schemaRef ds:uri="http://schemas.microsoft.com/VisualStudio/2011/storyboarding/control"/>
  </ds:schemaRefs>
</ds:datastoreItem>
</file>

<file path=customXml/itemProps1265.xml><?xml version="1.0" encoding="utf-8"?>
<ds:datastoreItem xmlns:ds="http://schemas.openxmlformats.org/officeDocument/2006/customXml" ds:itemID="{AEC4DDD8-57EF-4642-B5E6-D63DAC4F3546}">
  <ds:schemaRefs>
    <ds:schemaRef ds:uri="http://schemas.microsoft.com/VisualStudio/2011/storyboarding/control"/>
  </ds:schemaRefs>
</ds:datastoreItem>
</file>

<file path=customXml/itemProps1266.xml><?xml version="1.0" encoding="utf-8"?>
<ds:datastoreItem xmlns:ds="http://schemas.openxmlformats.org/officeDocument/2006/customXml" ds:itemID="{6338679D-C650-4A72-A473-D9BA52280F5D}">
  <ds:schemaRefs>
    <ds:schemaRef ds:uri="http://schemas.microsoft.com/VisualStudio/2011/storyboarding/control"/>
  </ds:schemaRefs>
</ds:datastoreItem>
</file>

<file path=customXml/itemProps1267.xml><?xml version="1.0" encoding="utf-8"?>
<ds:datastoreItem xmlns:ds="http://schemas.openxmlformats.org/officeDocument/2006/customXml" ds:itemID="{878FF7AD-70B1-44A7-9474-BFB5DBBEE4CD}">
  <ds:schemaRefs>
    <ds:schemaRef ds:uri="http://schemas.microsoft.com/VisualStudio/2011/storyboarding/control"/>
  </ds:schemaRefs>
</ds:datastoreItem>
</file>

<file path=customXml/itemProps1268.xml><?xml version="1.0" encoding="utf-8"?>
<ds:datastoreItem xmlns:ds="http://schemas.openxmlformats.org/officeDocument/2006/customXml" ds:itemID="{84181EAA-657C-4044-B1D9-1E135D87353E}">
  <ds:schemaRefs>
    <ds:schemaRef ds:uri="http://schemas.microsoft.com/VisualStudio/2011/storyboarding/control"/>
  </ds:schemaRefs>
</ds:datastoreItem>
</file>

<file path=customXml/itemProps1269.xml><?xml version="1.0" encoding="utf-8"?>
<ds:datastoreItem xmlns:ds="http://schemas.openxmlformats.org/officeDocument/2006/customXml" ds:itemID="{A709255D-DD93-4DD9-ACE0-CE349210507E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D4BD5098-B33A-4DFC-8AE5-1D5587ABA2E7}">
  <ds:schemaRefs>
    <ds:schemaRef ds:uri="http://schemas.microsoft.com/VisualStudio/2011/storyboarding/control"/>
  </ds:schemaRefs>
</ds:datastoreItem>
</file>

<file path=customXml/itemProps1270.xml><?xml version="1.0" encoding="utf-8"?>
<ds:datastoreItem xmlns:ds="http://schemas.openxmlformats.org/officeDocument/2006/customXml" ds:itemID="{1A4A60B3-23CF-4144-8465-880131BAECB3}">
  <ds:schemaRefs>
    <ds:schemaRef ds:uri="http://schemas.microsoft.com/VisualStudio/2011/storyboarding/control"/>
  </ds:schemaRefs>
</ds:datastoreItem>
</file>

<file path=customXml/itemProps1271.xml><?xml version="1.0" encoding="utf-8"?>
<ds:datastoreItem xmlns:ds="http://schemas.openxmlformats.org/officeDocument/2006/customXml" ds:itemID="{756C2AD3-661A-4AE5-95A7-0EF80492569D}">
  <ds:schemaRefs>
    <ds:schemaRef ds:uri="http://schemas.microsoft.com/VisualStudio/2011/storyboarding/control"/>
  </ds:schemaRefs>
</ds:datastoreItem>
</file>

<file path=customXml/itemProps1272.xml><?xml version="1.0" encoding="utf-8"?>
<ds:datastoreItem xmlns:ds="http://schemas.openxmlformats.org/officeDocument/2006/customXml" ds:itemID="{B08873B9-B0D0-4355-AF97-1BFD88DD122C}">
  <ds:schemaRefs>
    <ds:schemaRef ds:uri="http://schemas.microsoft.com/VisualStudio/2011/storyboarding/control"/>
  </ds:schemaRefs>
</ds:datastoreItem>
</file>

<file path=customXml/itemProps1273.xml><?xml version="1.0" encoding="utf-8"?>
<ds:datastoreItem xmlns:ds="http://schemas.openxmlformats.org/officeDocument/2006/customXml" ds:itemID="{66086624-B325-4423-A478-0981E5660CFA}">
  <ds:schemaRefs>
    <ds:schemaRef ds:uri="http://schemas.microsoft.com/VisualStudio/2011/storyboarding/control"/>
  </ds:schemaRefs>
</ds:datastoreItem>
</file>

<file path=customXml/itemProps1274.xml><?xml version="1.0" encoding="utf-8"?>
<ds:datastoreItem xmlns:ds="http://schemas.openxmlformats.org/officeDocument/2006/customXml" ds:itemID="{1164C3B4-9D42-4E18-917C-7F44048A7325}">
  <ds:schemaRefs>
    <ds:schemaRef ds:uri="http://schemas.microsoft.com/VisualStudio/2011/storyboarding/control"/>
  </ds:schemaRefs>
</ds:datastoreItem>
</file>

<file path=customXml/itemProps1275.xml><?xml version="1.0" encoding="utf-8"?>
<ds:datastoreItem xmlns:ds="http://schemas.openxmlformats.org/officeDocument/2006/customXml" ds:itemID="{0EC98828-F9C9-4453-B077-6791CC1F8C35}">
  <ds:schemaRefs>
    <ds:schemaRef ds:uri="http://schemas.microsoft.com/VisualStudio/2011/storyboarding/control"/>
  </ds:schemaRefs>
</ds:datastoreItem>
</file>

<file path=customXml/itemProps1276.xml><?xml version="1.0" encoding="utf-8"?>
<ds:datastoreItem xmlns:ds="http://schemas.openxmlformats.org/officeDocument/2006/customXml" ds:itemID="{11218CF7-1A33-4923-9F48-AD7BBB7EFBFC}">
  <ds:schemaRefs>
    <ds:schemaRef ds:uri="http://schemas.microsoft.com/VisualStudio/2011/storyboarding/control"/>
  </ds:schemaRefs>
</ds:datastoreItem>
</file>

<file path=customXml/itemProps1277.xml><?xml version="1.0" encoding="utf-8"?>
<ds:datastoreItem xmlns:ds="http://schemas.openxmlformats.org/officeDocument/2006/customXml" ds:itemID="{04E669C9-FF4E-4E73-B8EC-9F1C53D9CD1D}">
  <ds:schemaRefs>
    <ds:schemaRef ds:uri="http://schemas.microsoft.com/VisualStudio/2011/storyboarding/control"/>
  </ds:schemaRefs>
</ds:datastoreItem>
</file>

<file path=customXml/itemProps1278.xml><?xml version="1.0" encoding="utf-8"?>
<ds:datastoreItem xmlns:ds="http://schemas.openxmlformats.org/officeDocument/2006/customXml" ds:itemID="{92FCEA5E-98EC-46BF-9991-5EAF93BB3B49}">
  <ds:schemaRefs>
    <ds:schemaRef ds:uri="http://schemas.microsoft.com/VisualStudio/2011/storyboarding/control"/>
  </ds:schemaRefs>
</ds:datastoreItem>
</file>

<file path=customXml/itemProps1279.xml><?xml version="1.0" encoding="utf-8"?>
<ds:datastoreItem xmlns:ds="http://schemas.openxmlformats.org/officeDocument/2006/customXml" ds:itemID="{395885EE-CB33-45E3-82E6-4A195FF42422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FBAEF348-E2CE-4365-A104-3333DCC30350}">
  <ds:schemaRefs>
    <ds:schemaRef ds:uri="http://schemas.microsoft.com/VisualStudio/2011/storyboarding/control"/>
  </ds:schemaRefs>
</ds:datastoreItem>
</file>

<file path=customXml/itemProps1280.xml><?xml version="1.0" encoding="utf-8"?>
<ds:datastoreItem xmlns:ds="http://schemas.openxmlformats.org/officeDocument/2006/customXml" ds:itemID="{E47EBC5A-9A6B-4FEC-A890-8E24F1715F6C}">
  <ds:schemaRefs>
    <ds:schemaRef ds:uri="http://schemas.microsoft.com/VisualStudio/2011/storyboarding/control"/>
  </ds:schemaRefs>
</ds:datastoreItem>
</file>

<file path=customXml/itemProps1281.xml><?xml version="1.0" encoding="utf-8"?>
<ds:datastoreItem xmlns:ds="http://schemas.openxmlformats.org/officeDocument/2006/customXml" ds:itemID="{45BBAE4B-0746-4FC7-A878-CBC6AC2923E7}">
  <ds:schemaRefs>
    <ds:schemaRef ds:uri="http://schemas.microsoft.com/VisualStudio/2011/storyboarding/control"/>
  </ds:schemaRefs>
</ds:datastoreItem>
</file>

<file path=customXml/itemProps1282.xml><?xml version="1.0" encoding="utf-8"?>
<ds:datastoreItem xmlns:ds="http://schemas.openxmlformats.org/officeDocument/2006/customXml" ds:itemID="{C245AC80-D48B-45FA-9C9F-7FAAEF91DDBF}">
  <ds:schemaRefs>
    <ds:schemaRef ds:uri="http://schemas.microsoft.com/VisualStudio/2011/storyboarding/control"/>
  </ds:schemaRefs>
</ds:datastoreItem>
</file>

<file path=customXml/itemProps1283.xml><?xml version="1.0" encoding="utf-8"?>
<ds:datastoreItem xmlns:ds="http://schemas.openxmlformats.org/officeDocument/2006/customXml" ds:itemID="{F26E058C-952D-41CB-B375-7F92BE732385}">
  <ds:schemaRefs>
    <ds:schemaRef ds:uri="http://schemas.microsoft.com/VisualStudio/2011/storyboarding/control"/>
  </ds:schemaRefs>
</ds:datastoreItem>
</file>

<file path=customXml/itemProps1284.xml><?xml version="1.0" encoding="utf-8"?>
<ds:datastoreItem xmlns:ds="http://schemas.openxmlformats.org/officeDocument/2006/customXml" ds:itemID="{962AF2F8-3FE4-4953-9A9B-F1FE97F8292B}">
  <ds:schemaRefs>
    <ds:schemaRef ds:uri="http://schemas.microsoft.com/VisualStudio/2011/storyboarding/control"/>
  </ds:schemaRefs>
</ds:datastoreItem>
</file>

<file path=customXml/itemProps1285.xml><?xml version="1.0" encoding="utf-8"?>
<ds:datastoreItem xmlns:ds="http://schemas.openxmlformats.org/officeDocument/2006/customXml" ds:itemID="{D2A0C107-84A8-459A-BB88-70CFD37B2802}">
  <ds:schemaRefs>
    <ds:schemaRef ds:uri="http://schemas.microsoft.com/VisualStudio/2011/storyboarding/control"/>
  </ds:schemaRefs>
</ds:datastoreItem>
</file>

<file path=customXml/itemProps1286.xml><?xml version="1.0" encoding="utf-8"?>
<ds:datastoreItem xmlns:ds="http://schemas.openxmlformats.org/officeDocument/2006/customXml" ds:itemID="{44AA7833-EEF3-4023-B2AD-24AAF23D1957}">
  <ds:schemaRefs>
    <ds:schemaRef ds:uri="http://schemas.microsoft.com/VisualStudio/2011/storyboarding/control"/>
  </ds:schemaRefs>
</ds:datastoreItem>
</file>

<file path=customXml/itemProps1287.xml><?xml version="1.0" encoding="utf-8"?>
<ds:datastoreItem xmlns:ds="http://schemas.openxmlformats.org/officeDocument/2006/customXml" ds:itemID="{26DCEA45-FD5A-424A-8F8F-F0B268870BC6}">
  <ds:schemaRefs>
    <ds:schemaRef ds:uri="http://schemas.microsoft.com/VisualStudio/2011/storyboarding/control"/>
  </ds:schemaRefs>
</ds:datastoreItem>
</file>

<file path=customXml/itemProps1288.xml><?xml version="1.0" encoding="utf-8"?>
<ds:datastoreItem xmlns:ds="http://schemas.openxmlformats.org/officeDocument/2006/customXml" ds:itemID="{21198091-CDB0-4A47-A14C-09C05139261A}">
  <ds:schemaRefs>
    <ds:schemaRef ds:uri="http://schemas.microsoft.com/VisualStudio/2011/storyboarding/control"/>
  </ds:schemaRefs>
</ds:datastoreItem>
</file>

<file path=customXml/itemProps1289.xml><?xml version="1.0" encoding="utf-8"?>
<ds:datastoreItem xmlns:ds="http://schemas.openxmlformats.org/officeDocument/2006/customXml" ds:itemID="{1B4BDE74-6677-4587-A05D-A77E9EB9EC1D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B04E58F3-0490-4EFA-B243-C9B42D315CD6}">
  <ds:schemaRefs>
    <ds:schemaRef ds:uri="http://schemas.microsoft.com/VisualStudio/2011/storyboarding/control"/>
  </ds:schemaRefs>
</ds:datastoreItem>
</file>

<file path=customXml/itemProps1290.xml><?xml version="1.0" encoding="utf-8"?>
<ds:datastoreItem xmlns:ds="http://schemas.openxmlformats.org/officeDocument/2006/customXml" ds:itemID="{2C67C012-6C53-4298-BE07-4095E0DFCE97}">
  <ds:schemaRefs>
    <ds:schemaRef ds:uri="http://schemas.microsoft.com/VisualStudio/2011/storyboarding/control"/>
  </ds:schemaRefs>
</ds:datastoreItem>
</file>

<file path=customXml/itemProps1291.xml><?xml version="1.0" encoding="utf-8"?>
<ds:datastoreItem xmlns:ds="http://schemas.openxmlformats.org/officeDocument/2006/customXml" ds:itemID="{10EF88DC-5937-4B0A-9CD7-9B22BC92A8CA}">
  <ds:schemaRefs>
    <ds:schemaRef ds:uri="http://schemas.microsoft.com/VisualStudio/2011/storyboarding/control"/>
  </ds:schemaRefs>
</ds:datastoreItem>
</file>

<file path=customXml/itemProps1292.xml><?xml version="1.0" encoding="utf-8"?>
<ds:datastoreItem xmlns:ds="http://schemas.openxmlformats.org/officeDocument/2006/customXml" ds:itemID="{82FF7758-A45B-4C65-BD26-4BD62C2A62BE}">
  <ds:schemaRefs>
    <ds:schemaRef ds:uri="http://schemas.microsoft.com/VisualStudio/2011/storyboarding/control"/>
  </ds:schemaRefs>
</ds:datastoreItem>
</file>

<file path=customXml/itemProps1293.xml><?xml version="1.0" encoding="utf-8"?>
<ds:datastoreItem xmlns:ds="http://schemas.openxmlformats.org/officeDocument/2006/customXml" ds:itemID="{7B3F302B-7523-4E11-99F2-2613109DCDB6}">
  <ds:schemaRefs>
    <ds:schemaRef ds:uri="http://schemas.microsoft.com/VisualStudio/2011/storyboarding/control"/>
  </ds:schemaRefs>
</ds:datastoreItem>
</file>

<file path=customXml/itemProps1294.xml><?xml version="1.0" encoding="utf-8"?>
<ds:datastoreItem xmlns:ds="http://schemas.openxmlformats.org/officeDocument/2006/customXml" ds:itemID="{A4FBFF37-F41F-493C-92A0-7D296AD2A283}">
  <ds:schemaRefs>
    <ds:schemaRef ds:uri="http://schemas.microsoft.com/VisualStudio/2011/storyboarding/control"/>
  </ds:schemaRefs>
</ds:datastoreItem>
</file>

<file path=customXml/itemProps1295.xml><?xml version="1.0" encoding="utf-8"?>
<ds:datastoreItem xmlns:ds="http://schemas.openxmlformats.org/officeDocument/2006/customXml" ds:itemID="{4625B697-D487-4C42-8BB2-50F54AA4A065}">
  <ds:schemaRefs>
    <ds:schemaRef ds:uri="http://schemas.microsoft.com/VisualStudio/2011/storyboarding/control"/>
  </ds:schemaRefs>
</ds:datastoreItem>
</file>

<file path=customXml/itemProps1296.xml><?xml version="1.0" encoding="utf-8"?>
<ds:datastoreItem xmlns:ds="http://schemas.openxmlformats.org/officeDocument/2006/customXml" ds:itemID="{83415C7B-3973-4793-A782-CF4A339D863C}">
  <ds:schemaRefs>
    <ds:schemaRef ds:uri="http://schemas.microsoft.com/VisualStudio/2011/storyboarding/control"/>
  </ds:schemaRefs>
</ds:datastoreItem>
</file>

<file path=customXml/itemProps1297.xml><?xml version="1.0" encoding="utf-8"?>
<ds:datastoreItem xmlns:ds="http://schemas.openxmlformats.org/officeDocument/2006/customXml" ds:itemID="{6C2720C0-FE61-4CA8-B713-20A285CD8F48}">
  <ds:schemaRefs>
    <ds:schemaRef ds:uri="http://schemas.microsoft.com/VisualStudio/2011/storyboarding/control"/>
  </ds:schemaRefs>
</ds:datastoreItem>
</file>

<file path=customXml/itemProps1298.xml><?xml version="1.0" encoding="utf-8"?>
<ds:datastoreItem xmlns:ds="http://schemas.openxmlformats.org/officeDocument/2006/customXml" ds:itemID="{DCE3FE17-352B-4577-B6B4-C6777260DED1}">
  <ds:schemaRefs>
    <ds:schemaRef ds:uri="http://schemas.microsoft.com/VisualStudio/2011/storyboarding/control"/>
  </ds:schemaRefs>
</ds:datastoreItem>
</file>

<file path=customXml/itemProps1299.xml><?xml version="1.0" encoding="utf-8"?>
<ds:datastoreItem xmlns:ds="http://schemas.openxmlformats.org/officeDocument/2006/customXml" ds:itemID="{09E4A448-E4BF-47F7-8879-3276DF28C3C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B7E2803-DBF3-476A-9B6B-B2C8E267648A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31310408-43E8-4A8B-B52D-1761D305072C}">
  <ds:schemaRefs>
    <ds:schemaRef ds:uri="http://schemas.microsoft.com/VisualStudio/2011/storyboarding/control"/>
  </ds:schemaRefs>
</ds:datastoreItem>
</file>

<file path=customXml/itemProps1300.xml><?xml version="1.0" encoding="utf-8"?>
<ds:datastoreItem xmlns:ds="http://schemas.openxmlformats.org/officeDocument/2006/customXml" ds:itemID="{EAC11392-00FE-4912-A7C0-18534E627FBE}">
  <ds:schemaRefs>
    <ds:schemaRef ds:uri="http://schemas.microsoft.com/VisualStudio/2011/storyboarding/control"/>
  </ds:schemaRefs>
</ds:datastoreItem>
</file>

<file path=customXml/itemProps1301.xml><?xml version="1.0" encoding="utf-8"?>
<ds:datastoreItem xmlns:ds="http://schemas.openxmlformats.org/officeDocument/2006/customXml" ds:itemID="{0BC90849-7A5B-47D4-A28B-F19BB2977C53}">
  <ds:schemaRefs>
    <ds:schemaRef ds:uri="http://schemas.microsoft.com/VisualStudio/2011/storyboarding/control"/>
  </ds:schemaRefs>
</ds:datastoreItem>
</file>

<file path=customXml/itemProps1302.xml><?xml version="1.0" encoding="utf-8"?>
<ds:datastoreItem xmlns:ds="http://schemas.openxmlformats.org/officeDocument/2006/customXml" ds:itemID="{CC2D0A23-4D31-40F5-9F93-F009F2E41580}">
  <ds:schemaRefs>
    <ds:schemaRef ds:uri="http://schemas.microsoft.com/VisualStudio/2011/storyboarding/control"/>
  </ds:schemaRefs>
</ds:datastoreItem>
</file>

<file path=customXml/itemProps1303.xml><?xml version="1.0" encoding="utf-8"?>
<ds:datastoreItem xmlns:ds="http://schemas.openxmlformats.org/officeDocument/2006/customXml" ds:itemID="{5D7FCD92-7F77-4BB8-9C07-AB69F266D4A3}">
  <ds:schemaRefs>
    <ds:schemaRef ds:uri="http://schemas.microsoft.com/VisualStudio/2011/storyboarding/control"/>
  </ds:schemaRefs>
</ds:datastoreItem>
</file>

<file path=customXml/itemProps1304.xml><?xml version="1.0" encoding="utf-8"?>
<ds:datastoreItem xmlns:ds="http://schemas.openxmlformats.org/officeDocument/2006/customXml" ds:itemID="{F79A6767-37B7-4D3A-AE46-ED07E6B4C472}">
  <ds:schemaRefs>
    <ds:schemaRef ds:uri="http://schemas.microsoft.com/VisualStudio/2011/storyboarding/control"/>
  </ds:schemaRefs>
</ds:datastoreItem>
</file>

<file path=customXml/itemProps1305.xml><?xml version="1.0" encoding="utf-8"?>
<ds:datastoreItem xmlns:ds="http://schemas.openxmlformats.org/officeDocument/2006/customXml" ds:itemID="{0AFFD5D3-2FCE-4584-9D0C-5C07EC23B12B}">
  <ds:schemaRefs>
    <ds:schemaRef ds:uri="http://schemas.microsoft.com/VisualStudio/2011/storyboarding/control"/>
  </ds:schemaRefs>
</ds:datastoreItem>
</file>

<file path=customXml/itemProps1306.xml><?xml version="1.0" encoding="utf-8"?>
<ds:datastoreItem xmlns:ds="http://schemas.openxmlformats.org/officeDocument/2006/customXml" ds:itemID="{B357BAE4-F1AC-4A3D-AF33-0C23EC8B52F6}">
  <ds:schemaRefs>
    <ds:schemaRef ds:uri="http://schemas.microsoft.com/VisualStudio/2011/storyboarding/control"/>
  </ds:schemaRefs>
</ds:datastoreItem>
</file>

<file path=customXml/itemProps1307.xml><?xml version="1.0" encoding="utf-8"?>
<ds:datastoreItem xmlns:ds="http://schemas.openxmlformats.org/officeDocument/2006/customXml" ds:itemID="{8F5B61E9-256B-46FC-80E9-4EF95E8557AF}">
  <ds:schemaRefs>
    <ds:schemaRef ds:uri="http://schemas.microsoft.com/VisualStudio/2011/storyboarding/control"/>
  </ds:schemaRefs>
</ds:datastoreItem>
</file>

<file path=customXml/itemProps1308.xml><?xml version="1.0" encoding="utf-8"?>
<ds:datastoreItem xmlns:ds="http://schemas.openxmlformats.org/officeDocument/2006/customXml" ds:itemID="{EF6372CA-D208-4A3A-98AF-F17A1BA2D77A}">
  <ds:schemaRefs>
    <ds:schemaRef ds:uri="http://schemas.microsoft.com/VisualStudio/2011/storyboarding/control"/>
  </ds:schemaRefs>
</ds:datastoreItem>
</file>

<file path=customXml/itemProps1309.xml><?xml version="1.0" encoding="utf-8"?>
<ds:datastoreItem xmlns:ds="http://schemas.openxmlformats.org/officeDocument/2006/customXml" ds:itemID="{0A6FAEF8-40DF-4CD3-820E-8208E4A79EBA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2349362A-C56F-4CC3-A861-CB88D8FEFFF8}">
  <ds:schemaRefs>
    <ds:schemaRef ds:uri="http://schemas.microsoft.com/VisualStudio/2011/storyboarding/control"/>
  </ds:schemaRefs>
</ds:datastoreItem>
</file>

<file path=customXml/itemProps1310.xml><?xml version="1.0" encoding="utf-8"?>
<ds:datastoreItem xmlns:ds="http://schemas.openxmlformats.org/officeDocument/2006/customXml" ds:itemID="{A7B40B0C-A163-426C-B4A0-0A246F02E8A0}">
  <ds:schemaRefs>
    <ds:schemaRef ds:uri="http://schemas.microsoft.com/VisualStudio/2011/storyboarding/control"/>
  </ds:schemaRefs>
</ds:datastoreItem>
</file>

<file path=customXml/itemProps1311.xml><?xml version="1.0" encoding="utf-8"?>
<ds:datastoreItem xmlns:ds="http://schemas.openxmlformats.org/officeDocument/2006/customXml" ds:itemID="{87EAE160-DADC-45C5-889C-1474E7617FB5}">
  <ds:schemaRefs>
    <ds:schemaRef ds:uri="http://schemas.microsoft.com/VisualStudio/2011/storyboarding/control"/>
  </ds:schemaRefs>
</ds:datastoreItem>
</file>

<file path=customXml/itemProps1312.xml><?xml version="1.0" encoding="utf-8"?>
<ds:datastoreItem xmlns:ds="http://schemas.openxmlformats.org/officeDocument/2006/customXml" ds:itemID="{39C3BBB6-41F4-459B-9797-7940036F89D2}">
  <ds:schemaRefs>
    <ds:schemaRef ds:uri="http://schemas.microsoft.com/VisualStudio/2011/storyboarding/control"/>
  </ds:schemaRefs>
</ds:datastoreItem>
</file>

<file path=customXml/itemProps1313.xml><?xml version="1.0" encoding="utf-8"?>
<ds:datastoreItem xmlns:ds="http://schemas.openxmlformats.org/officeDocument/2006/customXml" ds:itemID="{E39DB347-0F5E-417C-9D61-DA5D3C109E88}">
  <ds:schemaRefs>
    <ds:schemaRef ds:uri="http://schemas.microsoft.com/VisualStudio/2011/storyboarding/control"/>
  </ds:schemaRefs>
</ds:datastoreItem>
</file>

<file path=customXml/itemProps1314.xml><?xml version="1.0" encoding="utf-8"?>
<ds:datastoreItem xmlns:ds="http://schemas.openxmlformats.org/officeDocument/2006/customXml" ds:itemID="{74D628DB-7319-4447-AB38-5785628049E6}">
  <ds:schemaRefs>
    <ds:schemaRef ds:uri="http://schemas.microsoft.com/VisualStudio/2011/storyboarding/control"/>
  </ds:schemaRefs>
</ds:datastoreItem>
</file>

<file path=customXml/itemProps1315.xml><?xml version="1.0" encoding="utf-8"?>
<ds:datastoreItem xmlns:ds="http://schemas.openxmlformats.org/officeDocument/2006/customXml" ds:itemID="{6DF19A03-4A5C-45BF-946D-65E1AF0072AD}">
  <ds:schemaRefs>
    <ds:schemaRef ds:uri="http://schemas.microsoft.com/VisualStudio/2011/storyboarding/control"/>
  </ds:schemaRefs>
</ds:datastoreItem>
</file>

<file path=customXml/itemProps1316.xml><?xml version="1.0" encoding="utf-8"?>
<ds:datastoreItem xmlns:ds="http://schemas.openxmlformats.org/officeDocument/2006/customXml" ds:itemID="{4162CDF1-FA83-4D1C-99C8-C03635F7F5F9}">
  <ds:schemaRefs>
    <ds:schemaRef ds:uri="http://schemas.microsoft.com/VisualStudio/2011/storyboarding/control"/>
  </ds:schemaRefs>
</ds:datastoreItem>
</file>

<file path=customXml/itemProps1317.xml><?xml version="1.0" encoding="utf-8"?>
<ds:datastoreItem xmlns:ds="http://schemas.openxmlformats.org/officeDocument/2006/customXml" ds:itemID="{DDE2397A-0026-4683-9BC0-37D779D02CE9}">
  <ds:schemaRefs>
    <ds:schemaRef ds:uri="http://schemas.microsoft.com/VisualStudio/2011/storyboarding/control"/>
  </ds:schemaRefs>
</ds:datastoreItem>
</file>

<file path=customXml/itemProps1318.xml><?xml version="1.0" encoding="utf-8"?>
<ds:datastoreItem xmlns:ds="http://schemas.openxmlformats.org/officeDocument/2006/customXml" ds:itemID="{022A5E07-5B5B-4E13-9D1D-EBEF6D015BBD}">
  <ds:schemaRefs>
    <ds:schemaRef ds:uri="http://schemas.microsoft.com/VisualStudio/2011/storyboarding/control"/>
  </ds:schemaRefs>
</ds:datastoreItem>
</file>

<file path=customXml/itemProps1319.xml><?xml version="1.0" encoding="utf-8"?>
<ds:datastoreItem xmlns:ds="http://schemas.openxmlformats.org/officeDocument/2006/customXml" ds:itemID="{965A973D-7CB6-424F-AF19-C4735B62A31B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E3888066-7D02-4176-A19F-DFB59504EC61}">
  <ds:schemaRefs>
    <ds:schemaRef ds:uri="http://schemas.microsoft.com/VisualStudio/2011/storyboarding/control"/>
  </ds:schemaRefs>
</ds:datastoreItem>
</file>

<file path=customXml/itemProps1320.xml><?xml version="1.0" encoding="utf-8"?>
<ds:datastoreItem xmlns:ds="http://schemas.openxmlformats.org/officeDocument/2006/customXml" ds:itemID="{459BF04F-B79A-4AE8-8A07-B74E5CBDC9B0}">
  <ds:schemaRefs>
    <ds:schemaRef ds:uri="http://schemas.microsoft.com/VisualStudio/2011/storyboarding/control"/>
  </ds:schemaRefs>
</ds:datastoreItem>
</file>

<file path=customXml/itemProps1321.xml><?xml version="1.0" encoding="utf-8"?>
<ds:datastoreItem xmlns:ds="http://schemas.openxmlformats.org/officeDocument/2006/customXml" ds:itemID="{481727A6-20AB-4E34-8594-B6C8006D72C1}">
  <ds:schemaRefs>
    <ds:schemaRef ds:uri="http://schemas.microsoft.com/VisualStudio/2011/storyboarding/control"/>
  </ds:schemaRefs>
</ds:datastoreItem>
</file>

<file path=customXml/itemProps1322.xml><?xml version="1.0" encoding="utf-8"?>
<ds:datastoreItem xmlns:ds="http://schemas.openxmlformats.org/officeDocument/2006/customXml" ds:itemID="{DB7F24BD-E6EA-4073-86CC-3630A24BB2A9}">
  <ds:schemaRefs>
    <ds:schemaRef ds:uri="http://schemas.microsoft.com/VisualStudio/2011/storyboarding/control"/>
  </ds:schemaRefs>
</ds:datastoreItem>
</file>

<file path=customXml/itemProps1323.xml><?xml version="1.0" encoding="utf-8"?>
<ds:datastoreItem xmlns:ds="http://schemas.openxmlformats.org/officeDocument/2006/customXml" ds:itemID="{4BE16142-986B-4129-9F3E-AD809A3E78FA}">
  <ds:schemaRefs>
    <ds:schemaRef ds:uri="http://schemas.microsoft.com/VisualStudio/2011/storyboarding/control"/>
  </ds:schemaRefs>
</ds:datastoreItem>
</file>

<file path=customXml/itemProps1324.xml><?xml version="1.0" encoding="utf-8"?>
<ds:datastoreItem xmlns:ds="http://schemas.openxmlformats.org/officeDocument/2006/customXml" ds:itemID="{B60908DF-4420-46F3-8F29-75A823317422}">
  <ds:schemaRefs>
    <ds:schemaRef ds:uri="http://schemas.microsoft.com/VisualStudio/2011/storyboarding/control"/>
  </ds:schemaRefs>
</ds:datastoreItem>
</file>

<file path=customXml/itemProps1325.xml><?xml version="1.0" encoding="utf-8"?>
<ds:datastoreItem xmlns:ds="http://schemas.openxmlformats.org/officeDocument/2006/customXml" ds:itemID="{0D1805B9-7090-4629-8122-3CF00110A407}">
  <ds:schemaRefs>
    <ds:schemaRef ds:uri="http://schemas.microsoft.com/VisualStudio/2011/storyboarding/control"/>
  </ds:schemaRefs>
</ds:datastoreItem>
</file>

<file path=customXml/itemProps1326.xml><?xml version="1.0" encoding="utf-8"?>
<ds:datastoreItem xmlns:ds="http://schemas.openxmlformats.org/officeDocument/2006/customXml" ds:itemID="{A0C4F346-8286-46D6-9AF5-132C4CF9A44B}">
  <ds:schemaRefs>
    <ds:schemaRef ds:uri="http://schemas.microsoft.com/VisualStudio/2011/storyboarding/control"/>
  </ds:schemaRefs>
</ds:datastoreItem>
</file>

<file path=customXml/itemProps1327.xml><?xml version="1.0" encoding="utf-8"?>
<ds:datastoreItem xmlns:ds="http://schemas.openxmlformats.org/officeDocument/2006/customXml" ds:itemID="{890C8FD5-7141-407C-95E6-3C45CDA665EA}">
  <ds:schemaRefs>
    <ds:schemaRef ds:uri="http://schemas.microsoft.com/VisualStudio/2011/storyboarding/control"/>
  </ds:schemaRefs>
</ds:datastoreItem>
</file>

<file path=customXml/itemProps1328.xml><?xml version="1.0" encoding="utf-8"?>
<ds:datastoreItem xmlns:ds="http://schemas.openxmlformats.org/officeDocument/2006/customXml" ds:itemID="{7F49E67A-0B1F-4406-8A5D-68531FB1C244}">
  <ds:schemaRefs>
    <ds:schemaRef ds:uri="http://schemas.microsoft.com/VisualStudio/2011/storyboarding/control"/>
  </ds:schemaRefs>
</ds:datastoreItem>
</file>

<file path=customXml/itemProps1329.xml><?xml version="1.0" encoding="utf-8"?>
<ds:datastoreItem xmlns:ds="http://schemas.openxmlformats.org/officeDocument/2006/customXml" ds:itemID="{04F9FFCC-D2FA-483B-817C-5377FB16FEF5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8E3468D6-3F2D-4D22-B3FB-E895B2EA0AFF}">
  <ds:schemaRefs>
    <ds:schemaRef ds:uri="http://schemas.microsoft.com/VisualStudio/2011/storyboarding/control"/>
  </ds:schemaRefs>
</ds:datastoreItem>
</file>

<file path=customXml/itemProps1330.xml><?xml version="1.0" encoding="utf-8"?>
<ds:datastoreItem xmlns:ds="http://schemas.openxmlformats.org/officeDocument/2006/customXml" ds:itemID="{E23FFF0A-3384-407F-B117-9BD9D7C38348}">
  <ds:schemaRefs>
    <ds:schemaRef ds:uri="http://schemas.microsoft.com/VisualStudio/2011/storyboarding/control"/>
  </ds:schemaRefs>
</ds:datastoreItem>
</file>

<file path=customXml/itemProps1331.xml><?xml version="1.0" encoding="utf-8"?>
<ds:datastoreItem xmlns:ds="http://schemas.openxmlformats.org/officeDocument/2006/customXml" ds:itemID="{2F24BAF3-815D-4533-A538-FFC5BE54257D}">
  <ds:schemaRefs>
    <ds:schemaRef ds:uri="http://schemas.microsoft.com/VisualStudio/2011/storyboarding/control"/>
  </ds:schemaRefs>
</ds:datastoreItem>
</file>

<file path=customXml/itemProps1332.xml><?xml version="1.0" encoding="utf-8"?>
<ds:datastoreItem xmlns:ds="http://schemas.openxmlformats.org/officeDocument/2006/customXml" ds:itemID="{E572AC33-D5BD-4AD8-B512-6F383832111F}">
  <ds:schemaRefs>
    <ds:schemaRef ds:uri="http://schemas.microsoft.com/VisualStudio/2011/storyboarding/control"/>
  </ds:schemaRefs>
</ds:datastoreItem>
</file>

<file path=customXml/itemProps1333.xml><?xml version="1.0" encoding="utf-8"?>
<ds:datastoreItem xmlns:ds="http://schemas.openxmlformats.org/officeDocument/2006/customXml" ds:itemID="{35A1601B-FC6A-4BF3-9136-06C19D22F082}">
  <ds:schemaRefs>
    <ds:schemaRef ds:uri="http://schemas.microsoft.com/VisualStudio/2011/storyboarding/control"/>
  </ds:schemaRefs>
</ds:datastoreItem>
</file>

<file path=customXml/itemProps1334.xml><?xml version="1.0" encoding="utf-8"?>
<ds:datastoreItem xmlns:ds="http://schemas.openxmlformats.org/officeDocument/2006/customXml" ds:itemID="{C6A4C390-A8A2-4728-ABDE-641914F5AB7D}">
  <ds:schemaRefs>
    <ds:schemaRef ds:uri="http://schemas.microsoft.com/VisualStudio/2011/storyboarding/control"/>
  </ds:schemaRefs>
</ds:datastoreItem>
</file>

<file path=customXml/itemProps1335.xml><?xml version="1.0" encoding="utf-8"?>
<ds:datastoreItem xmlns:ds="http://schemas.openxmlformats.org/officeDocument/2006/customXml" ds:itemID="{D5F3A6F4-6FD5-47E5-B6CE-C2C652F1685A}">
  <ds:schemaRefs>
    <ds:schemaRef ds:uri="http://schemas.microsoft.com/VisualStudio/2011/storyboarding/control"/>
  </ds:schemaRefs>
</ds:datastoreItem>
</file>

<file path=customXml/itemProps1336.xml><?xml version="1.0" encoding="utf-8"?>
<ds:datastoreItem xmlns:ds="http://schemas.openxmlformats.org/officeDocument/2006/customXml" ds:itemID="{4A17578A-A9B0-4B1A-8848-CBAFEB38FA3A}">
  <ds:schemaRefs>
    <ds:schemaRef ds:uri="http://schemas.microsoft.com/VisualStudio/2011/storyboarding/control"/>
  </ds:schemaRefs>
</ds:datastoreItem>
</file>

<file path=customXml/itemProps1337.xml><?xml version="1.0" encoding="utf-8"?>
<ds:datastoreItem xmlns:ds="http://schemas.openxmlformats.org/officeDocument/2006/customXml" ds:itemID="{5C7FED2F-BCFD-43C1-AAA2-EAD94DEA31C8}">
  <ds:schemaRefs>
    <ds:schemaRef ds:uri="http://schemas.microsoft.com/VisualStudio/2011/storyboarding/control"/>
  </ds:schemaRefs>
</ds:datastoreItem>
</file>

<file path=customXml/itemProps1338.xml><?xml version="1.0" encoding="utf-8"?>
<ds:datastoreItem xmlns:ds="http://schemas.openxmlformats.org/officeDocument/2006/customXml" ds:itemID="{8211DD3F-A524-4B25-A832-06FA35E9DC9E}">
  <ds:schemaRefs>
    <ds:schemaRef ds:uri="http://schemas.microsoft.com/VisualStudio/2011/storyboarding/control"/>
  </ds:schemaRefs>
</ds:datastoreItem>
</file>

<file path=customXml/itemProps1339.xml><?xml version="1.0" encoding="utf-8"?>
<ds:datastoreItem xmlns:ds="http://schemas.openxmlformats.org/officeDocument/2006/customXml" ds:itemID="{B0546D2D-130B-419E-B698-04BFA448D434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C8ACAE4F-0454-4C5F-AE46-B73C906CDC91}">
  <ds:schemaRefs>
    <ds:schemaRef ds:uri="http://schemas.microsoft.com/VisualStudio/2011/storyboarding/control"/>
  </ds:schemaRefs>
</ds:datastoreItem>
</file>

<file path=customXml/itemProps1340.xml><?xml version="1.0" encoding="utf-8"?>
<ds:datastoreItem xmlns:ds="http://schemas.openxmlformats.org/officeDocument/2006/customXml" ds:itemID="{6EE5ABB6-251A-482A-9B1D-E9C00D70BEE8}">
  <ds:schemaRefs>
    <ds:schemaRef ds:uri="http://schemas.microsoft.com/VisualStudio/2011/storyboarding/control"/>
  </ds:schemaRefs>
</ds:datastoreItem>
</file>

<file path=customXml/itemProps1341.xml><?xml version="1.0" encoding="utf-8"?>
<ds:datastoreItem xmlns:ds="http://schemas.openxmlformats.org/officeDocument/2006/customXml" ds:itemID="{9BF36ECC-E329-4EB7-BCD8-B41DF70AD1EA}">
  <ds:schemaRefs>
    <ds:schemaRef ds:uri="http://schemas.microsoft.com/VisualStudio/2011/storyboarding/control"/>
  </ds:schemaRefs>
</ds:datastoreItem>
</file>

<file path=customXml/itemProps1342.xml><?xml version="1.0" encoding="utf-8"?>
<ds:datastoreItem xmlns:ds="http://schemas.openxmlformats.org/officeDocument/2006/customXml" ds:itemID="{C2F66B61-DC4B-48F9-9C76-C6194D5E8A2F}">
  <ds:schemaRefs>
    <ds:schemaRef ds:uri="http://schemas.microsoft.com/VisualStudio/2011/storyboarding/control"/>
  </ds:schemaRefs>
</ds:datastoreItem>
</file>

<file path=customXml/itemProps1343.xml><?xml version="1.0" encoding="utf-8"?>
<ds:datastoreItem xmlns:ds="http://schemas.openxmlformats.org/officeDocument/2006/customXml" ds:itemID="{68B9C16B-8DA7-4014-B3B6-396CEF6F8807}">
  <ds:schemaRefs>
    <ds:schemaRef ds:uri="http://schemas.microsoft.com/VisualStudio/2011/storyboarding/control"/>
  </ds:schemaRefs>
</ds:datastoreItem>
</file>

<file path=customXml/itemProps1344.xml><?xml version="1.0" encoding="utf-8"?>
<ds:datastoreItem xmlns:ds="http://schemas.openxmlformats.org/officeDocument/2006/customXml" ds:itemID="{F5A6E0CD-8A41-476C-92AD-85617B93F4D2}">
  <ds:schemaRefs>
    <ds:schemaRef ds:uri="http://schemas.microsoft.com/VisualStudio/2011/storyboarding/control"/>
  </ds:schemaRefs>
</ds:datastoreItem>
</file>

<file path=customXml/itemProps1345.xml><?xml version="1.0" encoding="utf-8"?>
<ds:datastoreItem xmlns:ds="http://schemas.openxmlformats.org/officeDocument/2006/customXml" ds:itemID="{295864C1-71C1-4671-84C3-A0149745DA07}">
  <ds:schemaRefs>
    <ds:schemaRef ds:uri="http://schemas.microsoft.com/VisualStudio/2011/storyboarding/control"/>
  </ds:schemaRefs>
</ds:datastoreItem>
</file>

<file path=customXml/itemProps1346.xml><?xml version="1.0" encoding="utf-8"?>
<ds:datastoreItem xmlns:ds="http://schemas.openxmlformats.org/officeDocument/2006/customXml" ds:itemID="{E0630E80-5FDF-4AA2-A98C-23D5C7BAD3CD}">
  <ds:schemaRefs>
    <ds:schemaRef ds:uri="http://schemas.microsoft.com/VisualStudio/2011/storyboarding/control"/>
  </ds:schemaRefs>
</ds:datastoreItem>
</file>

<file path=customXml/itemProps1347.xml><?xml version="1.0" encoding="utf-8"?>
<ds:datastoreItem xmlns:ds="http://schemas.openxmlformats.org/officeDocument/2006/customXml" ds:itemID="{00143AAC-3571-4277-99F8-A4915B2BB41D}">
  <ds:schemaRefs>
    <ds:schemaRef ds:uri="http://schemas.microsoft.com/VisualStudio/2011/storyboarding/control"/>
  </ds:schemaRefs>
</ds:datastoreItem>
</file>

<file path=customXml/itemProps1348.xml><?xml version="1.0" encoding="utf-8"?>
<ds:datastoreItem xmlns:ds="http://schemas.openxmlformats.org/officeDocument/2006/customXml" ds:itemID="{2A7F1259-1C3B-4A6F-B052-FAAF6A53C5B9}">
  <ds:schemaRefs>
    <ds:schemaRef ds:uri="http://schemas.microsoft.com/VisualStudio/2011/storyboarding/control"/>
  </ds:schemaRefs>
</ds:datastoreItem>
</file>

<file path=customXml/itemProps1349.xml><?xml version="1.0" encoding="utf-8"?>
<ds:datastoreItem xmlns:ds="http://schemas.openxmlformats.org/officeDocument/2006/customXml" ds:itemID="{C87CB0DB-E7D1-47C7-91A9-CFFF0999AE9B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EDC4B949-3AEB-48CF-91A3-5C40B18E0490}">
  <ds:schemaRefs>
    <ds:schemaRef ds:uri="http://schemas.microsoft.com/VisualStudio/2011/storyboarding/control"/>
  </ds:schemaRefs>
</ds:datastoreItem>
</file>

<file path=customXml/itemProps1350.xml><?xml version="1.0" encoding="utf-8"?>
<ds:datastoreItem xmlns:ds="http://schemas.openxmlformats.org/officeDocument/2006/customXml" ds:itemID="{64EC4507-FCA2-4263-B773-5EE2E4A447C4}">
  <ds:schemaRefs>
    <ds:schemaRef ds:uri="http://schemas.microsoft.com/VisualStudio/2011/storyboarding/control"/>
  </ds:schemaRefs>
</ds:datastoreItem>
</file>

<file path=customXml/itemProps1351.xml><?xml version="1.0" encoding="utf-8"?>
<ds:datastoreItem xmlns:ds="http://schemas.openxmlformats.org/officeDocument/2006/customXml" ds:itemID="{8B6BDFD8-2763-4804-ABDC-648C3B7156C3}">
  <ds:schemaRefs>
    <ds:schemaRef ds:uri="http://schemas.microsoft.com/VisualStudio/2011/storyboarding/control"/>
  </ds:schemaRefs>
</ds:datastoreItem>
</file>

<file path=customXml/itemProps1352.xml><?xml version="1.0" encoding="utf-8"?>
<ds:datastoreItem xmlns:ds="http://schemas.openxmlformats.org/officeDocument/2006/customXml" ds:itemID="{A8CA000B-DED6-4D34-8991-4554955BFE37}">
  <ds:schemaRefs>
    <ds:schemaRef ds:uri="http://schemas.microsoft.com/VisualStudio/2011/storyboarding/control"/>
  </ds:schemaRefs>
</ds:datastoreItem>
</file>

<file path=customXml/itemProps1353.xml><?xml version="1.0" encoding="utf-8"?>
<ds:datastoreItem xmlns:ds="http://schemas.openxmlformats.org/officeDocument/2006/customXml" ds:itemID="{CA22193F-54FD-4122-8B18-B059DC770521}">
  <ds:schemaRefs>
    <ds:schemaRef ds:uri="http://schemas.microsoft.com/VisualStudio/2011/storyboarding/control"/>
  </ds:schemaRefs>
</ds:datastoreItem>
</file>

<file path=customXml/itemProps1354.xml><?xml version="1.0" encoding="utf-8"?>
<ds:datastoreItem xmlns:ds="http://schemas.openxmlformats.org/officeDocument/2006/customXml" ds:itemID="{F8ADC3D4-F55B-4745-BD63-D437E7F21300}">
  <ds:schemaRefs>
    <ds:schemaRef ds:uri="http://schemas.microsoft.com/VisualStudio/2011/storyboarding/control"/>
  </ds:schemaRefs>
</ds:datastoreItem>
</file>

<file path=customXml/itemProps1355.xml><?xml version="1.0" encoding="utf-8"?>
<ds:datastoreItem xmlns:ds="http://schemas.openxmlformats.org/officeDocument/2006/customXml" ds:itemID="{7463AB76-B209-4A09-BA40-61E313B82443}">
  <ds:schemaRefs>
    <ds:schemaRef ds:uri="http://schemas.microsoft.com/VisualStudio/2011/storyboarding/control"/>
  </ds:schemaRefs>
</ds:datastoreItem>
</file>

<file path=customXml/itemProps1356.xml><?xml version="1.0" encoding="utf-8"?>
<ds:datastoreItem xmlns:ds="http://schemas.openxmlformats.org/officeDocument/2006/customXml" ds:itemID="{41B5F41D-17AE-4C16-8829-D4C2C8A6201E}">
  <ds:schemaRefs>
    <ds:schemaRef ds:uri="http://schemas.microsoft.com/VisualStudio/2011/storyboarding/control"/>
  </ds:schemaRefs>
</ds:datastoreItem>
</file>

<file path=customXml/itemProps1357.xml><?xml version="1.0" encoding="utf-8"?>
<ds:datastoreItem xmlns:ds="http://schemas.openxmlformats.org/officeDocument/2006/customXml" ds:itemID="{850C55DE-EE6C-408B-9A96-6C1A7607FB0C}">
  <ds:schemaRefs>
    <ds:schemaRef ds:uri="http://schemas.microsoft.com/VisualStudio/2011/storyboarding/control"/>
  </ds:schemaRefs>
</ds:datastoreItem>
</file>

<file path=customXml/itemProps1358.xml><?xml version="1.0" encoding="utf-8"?>
<ds:datastoreItem xmlns:ds="http://schemas.openxmlformats.org/officeDocument/2006/customXml" ds:itemID="{B600A5F3-39C1-43FC-93F9-5C8D0E8BBB2E}">
  <ds:schemaRefs>
    <ds:schemaRef ds:uri="http://schemas.microsoft.com/VisualStudio/2011/storyboarding/control"/>
  </ds:schemaRefs>
</ds:datastoreItem>
</file>

<file path=customXml/itemProps1359.xml><?xml version="1.0" encoding="utf-8"?>
<ds:datastoreItem xmlns:ds="http://schemas.openxmlformats.org/officeDocument/2006/customXml" ds:itemID="{4AB36B41-C137-49DE-9FF2-7C6FD53E9E5C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5BAE61D6-DCDC-46C7-A76E-9286F42D294A}">
  <ds:schemaRefs>
    <ds:schemaRef ds:uri="http://schemas.microsoft.com/VisualStudio/2011/storyboarding/control"/>
  </ds:schemaRefs>
</ds:datastoreItem>
</file>

<file path=customXml/itemProps1360.xml><?xml version="1.0" encoding="utf-8"?>
<ds:datastoreItem xmlns:ds="http://schemas.openxmlformats.org/officeDocument/2006/customXml" ds:itemID="{80F7D153-971F-4E45-9C06-BC74511BB8A6}">
  <ds:schemaRefs>
    <ds:schemaRef ds:uri="http://schemas.microsoft.com/VisualStudio/2011/storyboarding/control"/>
  </ds:schemaRefs>
</ds:datastoreItem>
</file>

<file path=customXml/itemProps1361.xml><?xml version="1.0" encoding="utf-8"?>
<ds:datastoreItem xmlns:ds="http://schemas.openxmlformats.org/officeDocument/2006/customXml" ds:itemID="{205B760A-FB7B-4B2C-842B-71A786826066}">
  <ds:schemaRefs>
    <ds:schemaRef ds:uri="http://schemas.microsoft.com/VisualStudio/2011/storyboarding/control"/>
  </ds:schemaRefs>
</ds:datastoreItem>
</file>

<file path=customXml/itemProps1362.xml><?xml version="1.0" encoding="utf-8"?>
<ds:datastoreItem xmlns:ds="http://schemas.openxmlformats.org/officeDocument/2006/customXml" ds:itemID="{C5406818-8A59-4240-8274-C388FAF4723B}">
  <ds:schemaRefs>
    <ds:schemaRef ds:uri="http://schemas.microsoft.com/VisualStudio/2011/storyboarding/control"/>
  </ds:schemaRefs>
</ds:datastoreItem>
</file>

<file path=customXml/itemProps1363.xml><?xml version="1.0" encoding="utf-8"?>
<ds:datastoreItem xmlns:ds="http://schemas.openxmlformats.org/officeDocument/2006/customXml" ds:itemID="{924DF026-D55D-4AD8-864B-62347F8C35AF}">
  <ds:schemaRefs>
    <ds:schemaRef ds:uri="http://schemas.microsoft.com/VisualStudio/2011/storyboarding/control"/>
  </ds:schemaRefs>
</ds:datastoreItem>
</file>

<file path=customXml/itemProps1364.xml><?xml version="1.0" encoding="utf-8"?>
<ds:datastoreItem xmlns:ds="http://schemas.openxmlformats.org/officeDocument/2006/customXml" ds:itemID="{F4396EEF-159B-44D4-A373-2129D38F96C5}">
  <ds:schemaRefs>
    <ds:schemaRef ds:uri="http://schemas.microsoft.com/VisualStudio/2011/storyboarding/control"/>
  </ds:schemaRefs>
</ds:datastoreItem>
</file>

<file path=customXml/itemProps1365.xml><?xml version="1.0" encoding="utf-8"?>
<ds:datastoreItem xmlns:ds="http://schemas.openxmlformats.org/officeDocument/2006/customXml" ds:itemID="{9725F3A8-EC06-4FD6-92E0-0DCB8DA3ECC6}">
  <ds:schemaRefs>
    <ds:schemaRef ds:uri="http://schemas.microsoft.com/VisualStudio/2011/storyboarding/control"/>
  </ds:schemaRefs>
</ds:datastoreItem>
</file>

<file path=customXml/itemProps1366.xml><?xml version="1.0" encoding="utf-8"?>
<ds:datastoreItem xmlns:ds="http://schemas.openxmlformats.org/officeDocument/2006/customXml" ds:itemID="{061C6816-5827-4FC6-9FB7-0A36723D6AFC}">
  <ds:schemaRefs>
    <ds:schemaRef ds:uri="http://schemas.microsoft.com/VisualStudio/2011/storyboarding/control"/>
  </ds:schemaRefs>
</ds:datastoreItem>
</file>

<file path=customXml/itemProps1367.xml><?xml version="1.0" encoding="utf-8"?>
<ds:datastoreItem xmlns:ds="http://schemas.openxmlformats.org/officeDocument/2006/customXml" ds:itemID="{AB43EFD9-82CB-4B5C-AF29-129480D072E4}">
  <ds:schemaRefs>
    <ds:schemaRef ds:uri="http://schemas.microsoft.com/VisualStudio/2011/storyboarding/control"/>
  </ds:schemaRefs>
</ds:datastoreItem>
</file>

<file path=customXml/itemProps1368.xml><?xml version="1.0" encoding="utf-8"?>
<ds:datastoreItem xmlns:ds="http://schemas.openxmlformats.org/officeDocument/2006/customXml" ds:itemID="{4C7A8457-F0F8-4B06-B41A-8680868423BB}">
  <ds:schemaRefs>
    <ds:schemaRef ds:uri="http://schemas.microsoft.com/VisualStudio/2011/storyboarding/control"/>
  </ds:schemaRefs>
</ds:datastoreItem>
</file>

<file path=customXml/itemProps1369.xml><?xml version="1.0" encoding="utf-8"?>
<ds:datastoreItem xmlns:ds="http://schemas.openxmlformats.org/officeDocument/2006/customXml" ds:itemID="{0939805C-E0F6-4F43-83BA-53E7D478A1A5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D3605211-A7BF-4B7C-8803-F168BC997835}">
  <ds:schemaRefs>
    <ds:schemaRef ds:uri="http://schemas.microsoft.com/VisualStudio/2011/storyboarding/control"/>
  </ds:schemaRefs>
</ds:datastoreItem>
</file>

<file path=customXml/itemProps1370.xml><?xml version="1.0" encoding="utf-8"?>
<ds:datastoreItem xmlns:ds="http://schemas.openxmlformats.org/officeDocument/2006/customXml" ds:itemID="{A6677105-6D7C-4F37-9E1D-8F8417093A06}">
  <ds:schemaRefs>
    <ds:schemaRef ds:uri="http://schemas.microsoft.com/VisualStudio/2011/storyboarding/control"/>
  </ds:schemaRefs>
</ds:datastoreItem>
</file>

<file path=customXml/itemProps1371.xml><?xml version="1.0" encoding="utf-8"?>
<ds:datastoreItem xmlns:ds="http://schemas.openxmlformats.org/officeDocument/2006/customXml" ds:itemID="{192DC18B-8F7E-4132-8785-FB2B81ED40DD}">
  <ds:schemaRefs>
    <ds:schemaRef ds:uri="http://schemas.microsoft.com/VisualStudio/2011/storyboarding/control"/>
  </ds:schemaRefs>
</ds:datastoreItem>
</file>

<file path=customXml/itemProps1372.xml><?xml version="1.0" encoding="utf-8"?>
<ds:datastoreItem xmlns:ds="http://schemas.openxmlformats.org/officeDocument/2006/customXml" ds:itemID="{5C742F88-68CF-454B-94AE-A4AA41C79240}">
  <ds:schemaRefs>
    <ds:schemaRef ds:uri="http://schemas.microsoft.com/VisualStudio/2011/storyboarding/control"/>
  </ds:schemaRefs>
</ds:datastoreItem>
</file>

<file path=customXml/itemProps1373.xml><?xml version="1.0" encoding="utf-8"?>
<ds:datastoreItem xmlns:ds="http://schemas.openxmlformats.org/officeDocument/2006/customXml" ds:itemID="{1301E709-E8AA-4BEA-9B5B-AAAC6314B985}">
  <ds:schemaRefs>
    <ds:schemaRef ds:uri="http://schemas.microsoft.com/VisualStudio/2011/storyboarding/control"/>
  </ds:schemaRefs>
</ds:datastoreItem>
</file>

<file path=customXml/itemProps1374.xml><?xml version="1.0" encoding="utf-8"?>
<ds:datastoreItem xmlns:ds="http://schemas.openxmlformats.org/officeDocument/2006/customXml" ds:itemID="{81662E74-2571-4735-B8E1-A3E1BCB174D6}">
  <ds:schemaRefs>
    <ds:schemaRef ds:uri="http://schemas.microsoft.com/VisualStudio/2011/storyboarding/control"/>
  </ds:schemaRefs>
</ds:datastoreItem>
</file>

<file path=customXml/itemProps1375.xml><?xml version="1.0" encoding="utf-8"?>
<ds:datastoreItem xmlns:ds="http://schemas.openxmlformats.org/officeDocument/2006/customXml" ds:itemID="{315309C7-8DE8-4495-884E-D9F155F765F2}">
  <ds:schemaRefs>
    <ds:schemaRef ds:uri="http://schemas.microsoft.com/VisualStudio/2011/storyboarding/control"/>
  </ds:schemaRefs>
</ds:datastoreItem>
</file>

<file path=customXml/itemProps1376.xml><?xml version="1.0" encoding="utf-8"?>
<ds:datastoreItem xmlns:ds="http://schemas.openxmlformats.org/officeDocument/2006/customXml" ds:itemID="{F80EE56F-0642-42E1-A6C4-62AE73F72B05}">
  <ds:schemaRefs>
    <ds:schemaRef ds:uri="http://schemas.microsoft.com/VisualStudio/2011/storyboarding/control"/>
  </ds:schemaRefs>
</ds:datastoreItem>
</file>

<file path=customXml/itemProps1377.xml><?xml version="1.0" encoding="utf-8"?>
<ds:datastoreItem xmlns:ds="http://schemas.openxmlformats.org/officeDocument/2006/customXml" ds:itemID="{34C655FD-642E-4BAD-B8C2-84D7C659CE35}">
  <ds:schemaRefs>
    <ds:schemaRef ds:uri="http://schemas.microsoft.com/VisualStudio/2011/storyboarding/control"/>
  </ds:schemaRefs>
</ds:datastoreItem>
</file>

<file path=customXml/itemProps1378.xml><?xml version="1.0" encoding="utf-8"?>
<ds:datastoreItem xmlns:ds="http://schemas.openxmlformats.org/officeDocument/2006/customXml" ds:itemID="{4F413E68-9C67-4EB2-B7E8-89CB5623D34C}">
  <ds:schemaRefs>
    <ds:schemaRef ds:uri="http://schemas.microsoft.com/VisualStudio/2011/storyboarding/control"/>
  </ds:schemaRefs>
</ds:datastoreItem>
</file>

<file path=customXml/itemProps1379.xml><?xml version="1.0" encoding="utf-8"?>
<ds:datastoreItem xmlns:ds="http://schemas.openxmlformats.org/officeDocument/2006/customXml" ds:itemID="{63689EBB-E90A-450E-AE97-9821E20F5251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C4149EE0-224B-4F13-ACF5-DA4F3E203F35}">
  <ds:schemaRefs>
    <ds:schemaRef ds:uri="http://schemas.microsoft.com/VisualStudio/2011/storyboarding/control"/>
  </ds:schemaRefs>
</ds:datastoreItem>
</file>

<file path=customXml/itemProps1380.xml><?xml version="1.0" encoding="utf-8"?>
<ds:datastoreItem xmlns:ds="http://schemas.openxmlformats.org/officeDocument/2006/customXml" ds:itemID="{9B74FA15-96E3-4DA8-985D-524135E321C9}">
  <ds:schemaRefs>
    <ds:schemaRef ds:uri="http://schemas.microsoft.com/VisualStudio/2011/storyboarding/control"/>
  </ds:schemaRefs>
</ds:datastoreItem>
</file>

<file path=customXml/itemProps1381.xml><?xml version="1.0" encoding="utf-8"?>
<ds:datastoreItem xmlns:ds="http://schemas.openxmlformats.org/officeDocument/2006/customXml" ds:itemID="{BB3ECBBD-8F4D-4DC1-A9A3-8151315991C1}">
  <ds:schemaRefs>
    <ds:schemaRef ds:uri="http://schemas.microsoft.com/VisualStudio/2011/storyboarding/control"/>
  </ds:schemaRefs>
</ds:datastoreItem>
</file>

<file path=customXml/itemProps1382.xml><?xml version="1.0" encoding="utf-8"?>
<ds:datastoreItem xmlns:ds="http://schemas.openxmlformats.org/officeDocument/2006/customXml" ds:itemID="{83F51BC6-81B9-46EC-BC6B-44919671627B}">
  <ds:schemaRefs>
    <ds:schemaRef ds:uri="http://schemas.microsoft.com/VisualStudio/2011/storyboarding/control"/>
  </ds:schemaRefs>
</ds:datastoreItem>
</file>

<file path=customXml/itemProps1383.xml><?xml version="1.0" encoding="utf-8"?>
<ds:datastoreItem xmlns:ds="http://schemas.openxmlformats.org/officeDocument/2006/customXml" ds:itemID="{97BA6CC1-13DB-4D2B-B77F-03C8ED161759}">
  <ds:schemaRefs>
    <ds:schemaRef ds:uri="http://schemas.microsoft.com/VisualStudio/2011/storyboarding/control"/>
  </ds:schemaRefs>
</ds:datastoreItem>
</file>

<file path=customXml/itemProps1384.xml><?xml version="1.0" encoding="utf-8"?>
<ds:datastoreItem xmlns:ds="http://schemas.openxmlformats.org/officeDocument/2006/customXml" ds:itemID="{8357D905-AC22-4CB9-AA22-D7B603122149}">
  <ds:schemaRefs>
    <ds:schemaRef ds:uri="http://schemas.microsoft.com/VisualStudio/2011/storyboarding/control"/>
  </ds:schemaRefs>
</ds:datastoreItem>
</file>

<file path=customXml/itemProps1385.xml><?xml version="1.0" encoding="utf-8"?>
<ds:datastoreItem xmlns:ds="http://schemas.openxmlformats.org/officeDocument/2006/customXml" ds:itemID="{E56AFD45-B4B1-4905-9005-B4172763A9D5}">
  <ds:schemaRefs>
    <ds:schemaRef ds:uri="http://schemas.microsoft.com/VisualStudio/2011/storyboarding/control"/>
  </ds:schemaRefs>
</ds:datastoreItem>
</file>

<file path=customXml/itemProps1386.xml><?xml version="1.0" encoding="utf-8"?>
<ds:datastoreItem xmlns:ds="http://schemas.openxmlformats.org/officeDocument/2006/customXml" ds:itemID="{305F0907-7444-4965-8BA8-B9F3803F6D92}">
  <ds:schemaRefs>
    <ds:schemaRef ds:uri="http://schemas.microsoft.com/VisualStudio/2011/storyboarding/control"/>
  </ds:schemaRefs>
</ds:datastoreItem>
</file>

<file path=customXml/itemProps1387.xml><?xml version="1.0" encoding="utf-8"?>
<ds:datastoreItem xmlns:ds="http://schemas.openxmlformats.org/officeDocument/2006/customXml" ds:itemID="{770F3B31-6587-46EE-9A10-612ED9659DEA}">
  <ds:schemaRefs>
    <ds:schemaRef ds:uri="http://schemas.microsoft.com/VisualStudio/2011/storyboarding/control"/>
  </ds:schemaRefs>
</ds:datastoreItem>
</file>

<file path=customXml/itemProps1388.xml><?xml version="1.0" encoding="utf-8"?>
<ds:datastoreItem xmlns:ds="http://schemas.openxmlformats.org/officeDocument/2006/customXml" ds:itemID="{9D9F8D69-FF8B-445E-9A18-FBCF6DCF524B}">
  <ds:schemaRefs>
    <ds:schemaRef ds:uri="http://schemas.microsoft.com/VisualStudio/2011/storyboarding/control"/>
  </ds:schemaRefs>
</ds:datastoreItem>
</file>

<file path=customXml/itemProps1389.xml><?xml version="1.0" encoding="utf-8"?>
<ds:datastoreItem xmlns:ds="http://schemas.openxmlformats.org/officeDocument/2006/customXml" ds:itemID="{DFA0DDB3-496F-45F0-8B32-D79456B6E213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4513521F-E211-4B99-8B3A-F28C505896D2}">
  <ds:schemaRefs>
    <ds:schemaRef ds:uri="http://schemas.microsoft.com/VisualStudio/2011/storyboarding/control"/>
  </ds:schemaRefs>
</ds:datastoreItem>
</file>

<file path=customXml/itemProps1390.xml><?xml version="1.0" encoding="utf-8"?>
<ds:datastoreItem xmlns:ds="http://schemas.openxmlformats.org/officeDocument/2006/customXml" ds:itemID="{11B715CE-F6EC-4672-AEDF-6AA4F7370FCA}">
  <ds:schemaRefs>
    <ds:schemaRef ds:uri="http://schemas.microsoft.com/VisualStudio/2011/storyboarding/control"/>
  </ds:schemaRefs>
</ds:datastoreItem>
</file>

<file path=customXml/itemProps1391.xml><?xml version="1.0" encoding="utf-8"?>
<ds:datastoreItem xmlns:ds="http://schemas.openxmlformats.org/officeDocument/2006/customXml" ds:itemID="{B37DCEF2-697A-44DF-9148-709D2A0EF667}">
  <ds:schemaRefs>
    <ds:schemaRef ds:uri="http://schemas.microsoft.com/VisualStudio/2011/storyboarding/control"/>
  </ds:schemaRefs>
</ds:datastoreItem>
</file>

<file path=customXml/itemProps1392.xml><?xml version="1.0" encoding="utf-8"?>
<ds:datastoreItem xmlns:ds="http://schemas.openxmlformats.org/officeDocument/2006/customXml" ds:itemID="{7D9A3DB5-9772-40C2-8D30-0878B4BB05E2}">
  <ds:schemaRefs>
    <ds:schemaRef ds:uri="http://schemas.microsoft.com/VisualStudio/2011/storyboarding/control"/>
  </ds:schemaRefs>
</ds:datastoreItem>
</file>

<file path=customXml/itemProps1393.xml><?xml version="1.0" encoding="utf-8"?>
<ds:datastoreItem xmlns:ds="http://schemas.openxmlformats.org/officeDocument/2006/customXml" ds:itemID="{AE260668-AEAD-4AEB-A732-F40DA5821508}">
  <ds:schemaRefs>
    <ds:schemaRef ds:uri="http://schemas.microsoft.com/VisualStudio/2011/storyboarding/control"/>
  </ds:schemaRefs>
</ds:datastoreItem>
</file>

<file path=customXml/itemProps1394.xml><?xml version="1.0" encoding="utf-8"?>
<ds:datastoreItem xmlns:ds="http://schemas.openxmlformats.org/officeDocument/2006/customXml" ds:itemID="{8BF03D6E-F567-4AB0-B9D6-7505E0000FDA}">
  <ds:schemaRefs>
    <ds:schemaRef ds:uri="http://schemas.microsoft.com/VisualStudio/2011/storyboarding/control"/>
  </ds:schemaRefs>
</ds:datastoreItem>
</file>

<file path=customXml/itemProps1395.xml><?xml version="1.0" encoding="utf-8"?>
<ds:datastoreItem xmlns:ds="http://schemas.openxmlformats.org/officeDocument/2006/customXml" ds:itemID="{369F7973-6C1E-4921-8560-12FC907A359F}">
  <ds:schemaRefs>
    <ds:schemaRef ds:uri="http://schemas.microsoft.com/VisualStudio/2011/storyboarding/control"/>
  </ds:schemaRefs>
</ds:datastoreItem>
</file>

<file path=customXml/itemProps1396.xml><?xml version="1.0" encoding="utf-8"?>
<ds:datastoreItem xmlns:ds="http://schemas.openxmlformats.org/officeDocument/2006/customXml" ds:itemID="{D71023B9-12BC-4B4B-90C7-28DBC7950149}">
  <ds:schemaRefs>
    <ds:schemaRef ds:uri="http://schemas.microsoft.com/VisualStudio/2011/storyboarding/control"/>
  </ds:schemaRefs>
</ds:datastoreItem>
</file>

<file path=customXml/itemProps1397.xml><?xml version="1.0" encoding="utf-8"?>
<ds:datastoreItem xmlns:ds="http://schemas.openxmlformats.org/officeDocument/2006/customXml" ds:itemID="{13630CE1-766B-483E-B67C-629A24A85753}">
  <ds:schemaRefs>
    <ds:schemaRef ds:uri="http://schemas.microsoft.com/VisualStudio/2011/storyboarding/control"/>
  </ds:schemaRefs>
</ds:datastoreItem>
</file>

<file path=customXml/itemProps1398.xml><?xml version="1.0" encoding="utf-8"?>
<ds:datastoreItem xmlns:ds="http://schemas.openxmlformats.org/officeDocument/2006/customXml" ds:itemID="{8268B63C-9DF4-4EF9-8497-4D7016C5B175}">
  <ds:schemaRefs>
    <ds:schemaRef ds:uri="http://schemas.microsoft.com/VisualStudio/2011/storyboarding/control"/>
  </ds:schemaRefs>
</ds:datastoreItem>
</file>

<file path=customXml/itemProps1399.xml><?xml version="1.0" encoding="utf-8"?>
<ds:datastoreItem xmlns:ds="http://schemas.openxmlformats.org/officeDocument/2006/customXml" ds:itemID="{67657483-13D2-4757-A5EC-B214683E171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A6E84884-A1E0-48D8-8859-70C2DC78BD9C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C4DCDA44-6952-4246-BAFF-EB423A111629}">
  <ds:schemaRefs>
    <ds:schemaRef ds:uri="http://schemas.microsoft.com/VisualStudio/2011/storyboarding/control"/>
  </ds:schemaRefs>
</ds:datastoreItem>
</file>

<file path=customXml/itemProps1400.xml><?xml version="1.0" encoding="utf-8"?>
<ds:datastoreItem xmlns:ds="http://schemas.openxmlformats.org/officeDocument/2006/customXml" ds:itemID="{A7B97A75-2F54-4F3B-8FF9-37C925A4202E}">
  <ds:schemaRefs>
    <ds:schemaRef ds:uri="http://schemas.microsoft.com/VisualStudio/2011/storyboarding/control"/>
  </ds:schemaRefs>
</ds:datastoreItem>
</file>

<file path=customXml/itemProps1401.xml><?xml version="1.0" encoding="utf-8"?>
<ds:datastoreItem xmlns:ds="http://schemas.openxmlformats.org/officeDocument/2006/customXml" ds:itemID="{B5284E54-51B9-4A40-80E3-546B3E42B4D7}">
  <ds:schemaRefs>
    <ds:schemaRef ds:uri="http://schemas.microsoft.com/VisualStudio/2011/storyboarding/control"/>
  </ds:schemaRefs>
</ds:datastoreItem>
</file>

<file path=customXml/itemProps1402.xml><?xml version="1.0" encoding="utf-8"?>
<ds:datastoreItem xmlns:ds="http://schemas.openxmlformats.org/officeDocument/2006/customXml" ds:itemID="{2100DC0C-DE16-4E15-ABBD-D226DF8A972B}">
  <ds:schemaRefs>
    <ds:schemaRef ds:uri="http://schemas.microsoft.com/VisualStudio/2011/storyboarding/control"/>
  </ds:schemaRefs>
</ds:datastoreItem>
</file>

<file path=customXml/itemProps1403.xml><?xml version="1.0" encoding="utf-8"?>
<ds:datastoreItem xmlns:ds="http://schemas.openxmlformats.org/officeDocument/2006/customXml" ds:itemID="{46E12126-EAD4-4997-8C8A-4C6ED0933FEB}">
  <ds:schemaRefs>
    <ds:schemaRef ds:uri="http://schemas.microsoft.com/VisualStudio/2011/storyboarding/control"/>
  </ds:schemaRefs>
</ds:datastoreItem>
</file>

<file path=customXml/itemProps1404.xml><?xml version="1.0" encoding="utf-8"?>
<ds:datastoreItem xmlns:ds="http://schemas.openxmlformats.org/officeDocument/2006/customXml" ds:itemID="{06DCEF3F-263B-4B04-BCC7-5F9EE5C74CC3}">
  <ds:schemaRefs>
    <ds:schemaRef ds:uri="http://schemas.microsoft.com/VisualStudio/2011/storyboarding/control"/>
  </ds:schemaRefs>
</ds:datastoreItem>
</file>

<file path=customXml/itemProps1405.xml><?xml version="1.0" encoding="utf-8"?>
<ds:datastoreItem xmlns:ds="http://schemas.openxmlformats.org/officeDocument/2006/customXml" ds:itemID="{D828C827-1516-4854-87DC-D6FF5A5DFDD3}">
  <ds:schemaRefs>
    <ds:schemaRef ds:uri="http://schemas.microsoft.com/VisualStudio/2011/storyboarding/control"/>
  </ds:schemaRefs>
</ds:datastoreItem>
</file>

<file path=customXml/itemProps1406.xml><?xml version="1.0" encoding="utf-8"?>
<ds:datastoreItem xmlns:ds="http://schemas.openxmlformats.org/officeDocument/2006/customXml" ds:itemID="{19B74D7F-B2BD-4B80-A18F-82851B77C9E6}">
  <ds:schemaRefs>
    <ds:schemaRef ds:uri="http://schemas.microsoft.com/VisualStudio/2011/storyboarding/control"/>
  </ds:schemaRefs>
</ds:datastoreItem>
</file>

<file path=customXml/itemProps1407.xml><?xml version="1.0" encoding="utf-8"?>
<ds:datastoreItem xmlns:ds="http://schemas.openxmlformats.org/officeDocument/2006/customXml" ds:itemID="{6DADA0FC-3D3F-4D0B-B29E-BD7253413AA0}">
  <ds:schemaRefs>
    <ds:schemaRef ds:uri="http://schemas.microsoft.com/VisualStudio/2011/storyboarding/control"/>
  </ds:schemaRefs>
</ds:datastoreItem>
</file>

<file path=customXml/itemProps1408.xml><?xml version="1.0" encoding="utf-8"?>
<ds:datastoreItem xmlns:ds="http://schemas.openxmlformats.org/officeDocument/2006/customXml" ds:itemID="{7F82C743-BAD7-4F5C-B00F-BD7A69923611}">
  <ds:schemaRefs>
    <ds:schemaRef ds:uri="http://schemas.microsoft.com/VisualStudio/2011/storyboarding/control"/>
  </ds:schemaRefs>
</ds:datastoreItem>
</file>

<file path=customXml/itemProps1409.xml><?xml version="1.0" encoding="utf-8"?>
<ds:datastoreItem xmlns:ds="http://schemas.openxmlformats.org/officeDocument/2006/customXml" ds:itemID="{8C2B5948-DEB8-4022-ADC3-2F9251DFA247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B10EBE8D-0AC2-43C6-A6D9-2AC94510C574}">
  <ds:schemaRefs>
    <ds:schemaRef ds:uri="http://schemas.microsoft.com/VisualStudio/2011/storyboarding/control"/>
  </ds:schemaRefs>
</ds:datastoreItem>
</file>

<file path=customXml/itemProps1410.xml><?xml version="1.0" encoding="utf-8"?>
<ds:datastoreItem xmlns:ds="http://schemas.openxmlformats.org/officeDocument/2006/customXml" ds:itemID="{E6768275-CE4D-4B9C-9BF2-F0A862F3FFFE}">
  <ds:schemaRefs>
    <ds:schemaRef ds:uri="http://schemas.microsoft.com/VisualStudio/2011/storyboarding/control"/>
  </ds:schemaRefs>
</ds:datastoreItem>
</file>

<file path=customXml/itemProps1411.xml><?xml version="1.0" encoding="utf-8"?>
<ds:datastoreItem xmlns:ds="http://schemas.openxmlformats.org/officeDocument/2006/customXml" ds:itemID="{BCFCBCB2-CB46-413E-8379-1C3AB704F1AF}">
  <ds:schemaRefs>
    <ds:schemaRef ds:uri="http://schemas.microsoft.com/VisualStudio/2011/storyboarding/control"/>
  </ds:schemaRefs>
</ds:datastoreItem>
</file>

<file path=customXml/itemProps1412.xml><?xml version="1.0" encoding="utf-8"?>
<ds:datastoreItem xmlns:ds="http://schemas.openxmlformats.org/officeDocument/2006/customXml" ds:itemID="{A4A79460-9E2E-44A1-92FB-F5C7017D5E63}">
  <ds:schemaRefs>
    <ds:schemaRef ds:uri="http://schemas.microsoft.com/VisualStudio/2011/storyboarding/control"/>
  </ds:schemaRefs>
</ds:datastoreItem>
</file>

<file path=customXml/itemProps1413.xml><?xml version="1.0" encoding="utf-8"?>
<ds:datastoreItem xmlns:ds="http://schemas.openxmlformats.org/officeDocument/2006/customXml" ds:itemID="{DA5C2EF9-F965-4F93-B0A4-37922A06E2BA}">
  <ds:schemaRefs>
    <ds:schemaRef ds:uri="http://schemas.microsoft.com/VisualStudio/2011/storyboarding/control"/>
  </ds:schemaRefs>
</ds:datastoreItem>
</file>

<file path=customXml/itemProps1414.xml><?xml version="1.0" encoding="utf-8"?>
<ds:datastoreItem xmlns:ds="http://schemas.openxmlformats.org/officeDocument/2006/customXml" ds:itemID="{190A9A8A-5C23-428B-8C24-659C98C5CA96}">
  <ds:schemaRefs>
    <ds:schemaRef ds:uri="http://schemas.microsoft.com/VisualStudio/2011/storyboarding/control"/>
  </ds:schemaRefs>
</ds:datastoreItem>
</file>

<file path=customXml/itemProps1415.xml><?xml version="1.0" encoding="utf-8"?>
<ds:datastoreItem xmlns:ds="http://schemas.openxmlformats.org/officeDocument/2006/customXml" ds:itemID="{3D7A325D-04B2-4DE1-94CC-480DF267945E}">
  <ds:schemaRefs>
    <ds:schemaRef ds:uri="http://schemas.microsoft.com/VisualStudio/2011/storyboarding/control"/>
  </ds:schemaRefs>
</ds:datastoreItem>
</file>

<file path=customXml/itemProps1416.xml><?xml version="1.0" encoding="utf-8"?>
<ds:datastoreItem xmlns:ds="http://schemas.openxmlformats.org/officeDocument/2006/customXml" ds:itemID="{0D5F4D3B-4312-4473-A8AE-BAFDF335E812}">
  <ds:schemaRefs>
    <ds:schemaRef ds:uri="http://schemas.microsoft.com/VisualStudio/2011/storyboarding/control"/>
  </ds:schemaRefs>
</ds:datastoreItem>
</file>

<file path=customXml/itemProps1417.xml><?xml version="1.0" encoding="utf-8"?>
<ds:datastoreItem xmlns:ds="http://schemas.openxmlformats.org/officeDocument/2006/customXml" ds:itemID="{F5B012D9-5B4A-441B-8F31-2A4DB2C079F2}">
  <ds:schemaRefs>
    <ds:schemaRef ds:uri="http://schemas.microsoft.com/VisualStudio/2011/storyboarding/control"/>
  </ds:schemaRefs>
</ds:datastoreItem>
</file>

<file path=customXml/itemProps1418.xml><?xml version="1.0" encoding="utf-8"?>
<ds:datastoreItem xmlns:ds="http://schemas.openxmlformats.org/officeDocument/2006/customXml" ds:itemID="{25A510A9-44A8-4FAD-A77E-F5DCDBF93072}">
  <ds:schemaRefs>
    <ds:schemaRef ds:uri="http://schemas.microsoft.com/VisualStudio/2011/storyboarding/control"/>
  </ds:schemaRefs>
</ds:datastoreItem>
</file>

<file path=customXml/itemProps1419.xml><?xml version="1.0" encoding="utf-8"?>
<ds:datastoreItem xmlns:ds="http://schemas.openxmlformats.org/officeDocument/2006/customXml" ds:itemID="{78CE4617-2F44-4CF7-AF06-D8C677A2E73C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924C4AD4-0079-4A55-A756-87CAF3D58509}">
  <ds:schemaRefs>
    <ds:schemaRef ds:uri="http://schemas.microsoft.com/VisualStudio/2011/storyboarding/control"/>
  </ds:schemaRefs>
</ds:datastoreItem>
</file>

<file path=customXml/itemProps1420.xml><?xml version="1.0" encoding="utf-8"?>
<ds:datastoreItem xmlns:ds="http://schemas.openxmlformats.org/officeDocument/2006/customXml" ds:itemID="{904BAFCC-E08B-46D0-8AED-B108C78183C1}">
  <ds:schemaRefs>
    <ds:schemaRef ds:uri="http://schemas.microsoft.com/VisualStudio/2011/storyboarding/control"/>
  </ds:schemaRefs>
</ds:datastoreItem>
</file>

<file path=customXml/itemProps1421.xml><?xml version="1.0" encoding="utf-8"?>
<ds:datastoreItem xmlns:ds="http://schemas.openxmlformats.org/officeDocument/2006/customXml" ds:itemID="{9859B5D1-7998-4C82-9CC2-941B2D7CCB5D}">
  <ds:schemaRefs>
    <ds:schemaRef ds:uri="http://schemas.microsoft.com/VisualStudio/2011/storyboarding/control"/>
  </ds:schemaRefs>
</ds:datastoreItem>
</file>

<file path=customXml/itemProps1422.xml><?xml version="1.0" encoding="utf-8"?>
<ds:datastoreItem xmlns:ds="http://schemas.openxmlformats.org/officeDocument/2006/customXml" ds:itemID="{095833EA-F063-4273-AA30-1328C67D4704}">
  <ds:schemaRefs>
    <ds:schemaRef ds:uri="http://schemas.microsoft.com/VisualStudio/2011/storyboarding/control"/>
  </ds:schemaRefs>
</ds:datastoreItem>
</file>

<file path=customXml/itemProps1423.xml><?xml version="1.0" encoding="utf-8"?>
<ds:datastoreItem xmlns:ds="http://schemas.openxmlformats.org/officeDocument/2006/customXml" ds:itemID="{7A14E735-452F-4B79-957E-E4A07BB6EF11}">
  <ds:schemaRefs>
    <ds:schemaRef ds:uri="http://schemas.microsoft.com/VisualStudio/2011/storyboarding/control"/>
  </ds:schemaRefs>
</ds:datastoreItem>
</file>

<file path=customXml/itemProps1424.xml><?xml version="1.0" encoding="utf-8"?>
<ds:datastoreItem xmlns:ds="http://schemas.openxmlformats.org/officeDocument/2006/customXml" ds:itemID="{B0F2D28B-10D5-4EB2-8F3E-8F0F7FED7339}">
  <ds:schemaRefs>
    <ds:schemaRef ds:uri="http://schemas.microsoft.com/VisualStudio/2011/storyboarding/control"/>
  </ds:schemaRefs>
</ds:datastoreItem>
</file>

<file path=customXml/itemProps1425.xml><?xml version="1.0" encoding="utf-8"?>
<ds:datastoreItem xmlns:ds="http://schemas.openxmlformats.org/officeDocument/2006/customXml" ds:itemID="{36092D9F-11A9-424C-B672-E4FB96A1D714}">
  <ds:schemaRefs>
    <ds:schemaRef ds:uri="http://schemas.microsoft.com/VisualStudio/2011/storyboarding/control"/>
  </ds:schemaRefs>
</ds:datastoreItem>
</file>

<file path=customXml/itemProps1426.xml><?xml version="1.0" encoding="utf-8"?>
<ds:datastoreItem xmlns:ds="http://schemas.openxmlformats.org/officeDocument/2006/customXml" ds:itemID="{85408312-AE6B-42F6-A9E8-06C9A4B552B1}">
  <ds:schemaRefs>
    <ds:schemaRef ds:uri="http://schemas.microsoft.com/VisualStudio/2011/storyboarding/control"/>
  </ds:schemaRefs>
</ds:datastoreItem>
</file>

<file path=customXml/itemProps1427.xml><?xml version="1.0" encoding="utf-8"?>
<ds:datastoreItem xmlns:ds="http://schemas.openxmlformats.org/officeDocument/2006/customXml" ds:itemID="{F1232474-FA2A-4483-A3D9-D0AA0D466BB4}">
  <ds:schemaRefs>
    <ds:schemaRef ds:uri="http://schemas.microsoft.com/VisualStudio/2011/storyboarding/control"/>
  </ds:schemaRefs>
</ds:datastoreItem>
</file>

<file path=customXml/itemProps1428.xml><?xml version="1.0" encoding="utf-8"?>
<ds:datastoreItem xmlns:ds="http://schemas.openxmlformats.org/officeDocument/2006/customXml" ds:itemID="{213CAB20-1DA5-49A7-8C8A-A3436047E3DA}">
  <ds:schemaRefs>
    <ds:schemaRef ds:uri="http://schemas.microsoft.com/VisualStudio/2011/storyboarding/control"/>
  </ds:schemaRefs>
</ds:datastoreItem>
</file>

<file path=customXml/itemProps1429.xml><?xml version="1.0" encoding="utf-8"?>
<ds:datastoreItem xmlns:ds="http://schemas.openxmlformats.org/officeDocument/2006/customXml" ds:itemID="{EEB0FCFC-EE84-49BB-918E-9B18FEBF0932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7A4BD645-7554-48F4-992E-BB9DA6FEDA7B}">
  <ds:schemaRefs>
    <ds:schemaRef ds:uri="http://schemas.microsoft.com/VisualStudio/2011/storyboarding/control"/>
  </ds:schemaRefs>
</ds:datastoreItem>
</file>

<file path=customXml/itemProps1430.xml><?xml version="1.0" encoding="utf-8"?>
<ds:datastoreItem xmlns:ds="http://schemas.openxmlformats.org/officeDocument/2006/customXml" ds:itemID="{9C5BA4F7-2E0B-49AA-B0B3-966415788343}">
  <ds:schemaRefs>
    <ds:schemaRef ds:uri="http://schemas.microsoft.com/VisualStudio/2011/storyboarding/control"/>
  </ds:schemaRefs>
</ds:datastoreItem>
</file>

<file path=customXml/itemProps1431.xml><?xml version="1.0" encoding="utf-8"?>
<ds:datastoreItem xmlns:ds="http://schemas.openxmlformats.org/officeDocument/2006/customXml" ds:itemID="{2B9D1D9A-90E2-4DED-98EB-3031548D622B}">
  <ds:schemaRefs>
    <ds:schemaRef ds:uri="http://schemas.microsoft.com/VisualStudio/2011/storyboarding/control"/>
  </ds:schemaRefs>
</ds:datastoreItem>
</file>

<file path=customXml/itemProps1432.xml><?xml version="1.0" encoding="utf-8"?>
<ds:datastoreItem xmlns:ds="http://schemas.openxmlformats.org/officeDocument/2006/customXml" ds:itemID="{2B57B949-BC23-4521-9490-FA973B56C2FD}">
  <ds:schemaRefs>
    <ds:schemaRef ds:uri="http://schemas.microsoft.com/VisualStudio/2011/storyboarding/control"/>
  </ds:schemaRefs>
</ds:datastoreItem>
</file>

<file path=customXml/itemProps1433.xml><?xml version="1.0" encoding="utf-8"?>
<ds:datastoreItem xmlns:ds="http://schemas.openxmlformats.org/officeDocument/2006/customXml" ds:itemID="{1DEEDFB6-1851-4513-AE72-4B71118BD508}">
  <ds:schemaRefs>
    <ds:schemaRef ds:uri="http://schemas.microsoft.com/VisualStudio/2011/storyboarding/control"/>
  </ds:schemaRefs>
</ds:datastoreItem>
</file>

<file path=customXml/itemProps1434.xml><?xml version="1.0" encoding="utf-8"?>
<ds:datastoreItem xmlns:ds="http://schemas.openxmlformats.org/officeDocument/2006/customXml" ds:itemID="{88866DF6-A248-401E-957C-B072F4E04CE5}">
  <ds:schemaRefs>
    <ds:schemaRef ds:uri="http://schemas.microsoft.com/VisualStudio/2011/storyboarding/control"/>
  </ds:schemaRefs>
</ds:datastoreItem>
</file>

<file path=customXml/itemProps1435.xml><?xml version="1.0" encoding="utf-8"?>
<ds:datastoreItem xmlns:ds="http://schemas.openxmlformats.org/officeDocument/2006/customXml" ds:itemID="{F75171DC-D038-44D5-A1C1-F6B089081991}">
  <ds:schemaRefs>
    <ds:schemaRef ds:uri="http://schemas.microsoft.com/VisualStudio/2011/storyboarding/control"/>
  </ds:schemaRefs>
</ds:datastoreItem>
</file>

<file path=customXml/itemProps1436.xml><?xml version="1.0" encoding="utf-8"?>
<ds:datastoreItem xmlns:ds="http://schemas.openxmlformats.org/officeDocument/2006/customXml" ds:itemID="{05360FE4-8A45-4840-AA7F-EEAFC514623C}">
  <ds:schemaRefs>
    <ds:schemaRef ds:uri="http://schemas.microsoft.com/VisualStudio/2011/storyboarding/control"/>
  </ds:schemaRefs>
</ds:datastoreItem>
</file>

<file path=customXml/itemProps1437.xml><?xml version="1.0" encoding="utf-8"?>
<ds:datastoreItem xmlns:ds="http://schemas.openxmlformats.org/officeDocument/2006/customXml" ds:itemID="{D430EF08-D01E-41EA-9D45-965298BD9A66}">
  <ds:schemaRefs>
    <ds:schemaRef ds:uri="http://schemas.microsoft.com/VisualStudio/2011/storyboarding/control"/>
  </ds:schemaRefs>
</ds:datastoreItem>
</file>

<file path=customXml/itemProps1438.xml><?xml version="1.0" encoding="utf-8"?>
<ds:datastoreItem xmlns:ds="http://schemas.openxmlformats.org/officeDocument/2006/customXml" ds:itemID="{F8F55317-6885-4D2B-A564-1074D216FA09}">
  <ds:schemaRefs>
    <ds:schemaRef ds:uri="http://schemas.microsoft.com/VisualStudio/2011/storyboarding/control"/>
  </ds:schemaRefs>
</ds:datastoreItem>
</file>

<file path=customXml/itemProps1439.xml><?xml version="1.0" encoding="utf-8"?>
<ds:datastoreItem xmlns:ds="http://schemas.openxmlformats.org/officeDocument/2006/customXml" ds:itemID="{470B2DE8-904A-4124-916B-79B673DC9865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29C54DE8-C714-4008-8788-AF5090D19646}">
  <ds:schemaRefs>
    <ds:schemaRef ds:uri="http://schemas.microsoft.com/VisualStudio/2011/storyboarding/control"/>
  </ds:schemaRefs>
</ds:datastoreItem>
</file>

<file path=customXml/itemProps1440.xml><?xml version="1.0" encoding="utf-8"?>
<ds:datastoreItem xmlns:ds="http://schemas.openxmlformats.org/officeDocument/2006/customXml" ds:itemID="{689AD80F-6A1D-41AE-8D92-A19934D6BEB8}">
  <ds:schemaRefs>
    <ds:schemaRef ds:uri="http://schemas.microsoft.com/VisualStudio/2011/storyboarding/control"/>
  </ds:schemaRefs>
</ds:datastoreItem>
</file>

<file path=customXml/itemProps1441.xml><?xml version="1.0" encoding="utf-8"?>
<ds:datastoreItem xmlns:ds="http://schemas.openxmlformats.org/officeDocument/2006/customXml" ds:itemID="{7BF58F06-C158-4723-AEE1-907D628F8F92}">
  <ds:schemaRefs>
    <ds:schemaRef ds:uri="http://schemas.microsoft.com/VisualStudio/2011/storyboarding/control"/>
  </ds:schemaRefs>
</ds:datastoreItem>
</file>

<file path=customXml/itemProps1442.xml><?xml version="1.0" encoding="utf-8"?>
<ds:datastoreItem xmlns:ds="http://schemas.openxmlformats.org/officeDocument/2006/customXml" ds:itemID="{2A18CD6E-D0AD-44C9-89F8-5755892DA39B}">
  <ds:schemaRefs>
    <ds:schemaRef ds:uri="http://schemas.microsoft.com/VisualStudio/2011/storyboarding/control"/>
  </ds:schemaRefs>
</ds:datastoreItem>
</file>

<file path=customXml/itemProps1443.xml><?xml version="1.0" encoding="utf-8"?>
<ds:datastoreItem xmlns:ds="http://schemas.openxmlformats.org/officeDocument/2006/customXml" ds:itemID="{1FCDB942-CA0B-4093-A1BD-AC75FE59D867}">
  <ds:schemaRefs>
    <ds:schemaRef ds:uri="http://schemas.microsoft.com/VisualStudio/2011/storyboarding/control"/>
  </ds:schemaRefs>
</ds:datastoreItem>
</file>

<file path=customXml/itemProps1444.xml><?xml version="1.0" encoding="utf-8"?>
<ds:datastoreItem xmlns:ds="http://schemas.openxmlformats.org/officeDocument/2006/customXml" ds:itemID="{B24920CA-CEC7-4108-BDC1-3DE31BF54A5E}">
  <ds:schemaRefs>
    <ds:schemaRef ds:uri="http://schemas.microsoft.com/VisualStudio/2011/storyboarding/control"/>
  </ds:schemaRefs>
</ds:datastoreItem>
</file>

<file path=customXml/itemProps1445.xml><?xml version="1.0" encoding="utf-8"?>
<ds:datastoreItem xmlns:ds="http://schemas.openxmlformats.org/officeDocument/2006/customXml" ds:itemID="{A8A09DA0-395E-43EA-ACAD-D3EFE9834EDA}">
  <ds:schemaRefs>
    <ds:schemaRef ds:uri="http://schemas.microsoft.com/VisualStudio/2011/storyboarding/control"/>
  </ds:schemaRefs>
</ds:datastoreItem>
</file>

<file path=customXml/itemProps1446.xml><?xml version="1.0" encoding="utf-8"?>
<ds:datastoreItem xmlns:ds="http://schemas.openxmlformats.org/officeDocument/2006/customXml" ds:itemID="{EBA379A6-3E34-46E1-A6B6-DC86EFD5FECC}">
  <ds:schemaRefs>
    <ds:schemaRef ds:uri="http://schemas.microsoft.com/VisualStudio/2011/storyboarding/control"/>
  </ds:schemaRefs>
</ds:datastoreItem>
</file>

<file path=customXml/itemProps1447.xml><?xml version="1.0" encoding="utf-8"?>
<ds:datastoreItem xmlns:ds="http://schemas.openxmlformats.org/officeDocument/2006/customXml" ds:itemID="{B9BB3459-BFEC-4E8A-8280-BFE4A56F0BA4}">
  <ds:schemaRefs>
    <ds:schemaRef ds:uri="http://schemas.microsoft.com/VisualStudio/2011/storyboarding/control"/>
  </ds:schemaRefs>
</ds:datastoreItem>
</file>

<file path=customXml/itemProps1448.xml><?xml version="1.0" encoding="utf-8"?>
<ds:datastoreItem xmlns:ds="http://schemas.openxmlformats.org/officeDocument/2006/customXml" ds:itemID="{A148A479-D52D-4294-97DB-E24A423E8A1A}">
  <ds:schemaRefs>
    <ds:schemaRef ds:uri="http://schemas.microsoft.com/VisualStudio/2011/storyboarding/control"/>
  </ds:schemaRefs>
</ds:datastoreItem>
</file>

<file path=customXml/itemProps1449.xml><?xml version="1.0" encoding="utf-8"?>
<ds:datastoreItem xmlns:ds="http://schemas.openxmlformats.org/officeDocument/2006/customXml" ds:itemID="{4A929757-21B2-4E61-93BA-E3A4D940BA23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3E4BA7A4-2F91-4322-B643-42A15207E00C}">
  <ds:schemaRefs>
    <ds:schemaRef ds:uri="http://schemas.microsoft.com/VisualStudio/2011/storyboarding/control"/>
  </ds:schemaRefs>
</ds:datastoreItem>
</file>

<file path=customXml/itemProps1450.xml><?xml version="1.0" encoding="utf-8"?>
<ds:datastoreItem xmlns:ds="http://schemas.openxmlformats.org/officeDocument/2006/customXml" ds:itemID="{B912D07C-ACFA-4073-A3EA-3D3B3A679FC0}">
  <ds:schemaRefs>
    <ds:schemaRef ds:uri="http://schemas.microsoft.com/VisualStudio/2011/storyboarding/control"/>
  </ds:schemaRefs>
</ds:datastoreItem>
</file>

<file path=customXml/itemProps1451.xml><?xml version="1.0" encoding="utf-8"?>
<ds:datastoreItem xmlns:ds="http://schemas.openxmlformats.org/officeDocument/2006/customXml" ds:itemID="{41874A9B-DB73-4C1F-8B4E-0CE238B09856}">
  <ds:schemaRefs>
    <ds:schemaRef ds:uri="http://schemas.microsoft.com/VisualStudio/2011/storyboarding/control"/>
  </ds:schemaRefs>
</ds:datastoreItem>
</file>

<file path=customXml/itemProps1452.xml><?xml version="1.0" encoding="utf-8"?>
<ds:datastoreItem xmlns:ds="http://schemas.openxmlformats.org/officeDocument/2006/customXml" ds:itemID="{78789CD4-33FB-4470-9441-EE861B4C0BF7}">
  <ds:schemaRefs>
    <ds:schemaRef ds:uri="http://schemas.microsoft.com/VisualStudio/2011/storyboarding/control"/>
  </ds:schemaRefs>
</ds:datastoreItem>
</file>

<file path=customXml/itemProps1453.xml><?xml version="1.0" encoding="utf-8"?>
<ds:datastoreItem xmlns:ds="http://schemas.openxmlformats.org/officeDocument/2006/customXml" ds:itemID="{E240417C-C037-4F73-8E3B-C861A5780B81}">
  <ds:schemaRefs>
    <ds:schemaRef ds:uri="http://schemas.microsoft.com/VisualStudio/2011/storyboarding/control"/>
  </ds:schemaRefs>
</ds:datastoreItem>
</file>

<file path=customXml/itemProps1454.xml><?xml version="1.0" encoding="utf-8"?>
<ds:datastoreItem xmlns:ds="http://schemas.openxmlformats.org/officeDocument/2006/customXml" ds:itemID="{6C2501DD-8B67-417A-B3E7-511B55B04256}">
  <ds:schemaRefs>
    <ds:schemaRef ds:uri="http://schemas.microsoft.com/VisualStudio/2011/storyboarding/control"/>
  </ds:schemaRefs>
</ds:datastoreItem>
</file>

<file path=customXml/itemProps1455.xml><?xml version="1.0" encoding="utf-8"?>
<ds:datastoreItem xmlns:ds="http://schemas.openxmlformats.org/officeDocument/2006/customXml" ds:itemID="{31F6EBA8-A37A-4890-9DFF-20DA7C0D4936}">
  <ds:schemaRefs>
    <ds:schemaRef ds:uri="http://schemas.microsoft.com/VisualStudio/2011/storyboarding/control"/>
  </ds:schemaRefs>
</ds:datastoreItem>
</file>

<file path=customXml/itemProps1456.xml><?xml version="1.0" encoding="utf-8"?>
<ds:datastoreItem xmlns:ds="http://schemas.openxmlformats.org/officeDocument/2006/customXml" ds:itemID="{8D7EF008-86EE-4420-96C7-E5F4871C0772}">
  <ds:schemaRefs>
    <ds:schemaRef ds:uri="http://schemas.microsoft.com/VisualStudio/2011/storyboarding/control"/>
  </ds:schemaRefs>
</ds:datastoreItem>
</file>

<file path=customXml/itemProps1457.xml><?xml version="1.0" encoding="utf-8"?>
<ds:datastoreItem xmlns:ds="http://schemas.openxmlformats.org/officeDocument/2006/customXml" ds:itemID="{7DF7FB17-F340-4B52-B7C5-A7BE9B39E7FC}">
  <ds:schemaRefs>
    <ds:schemaRef ds:uri="http://schemas.microsoft.com/VisualStudio/2011/storyboarding/control"/>
  </ds:schemaRefs>
</ds:datastoreItem>
</file>

<file path=customXml/itemProps1458.xml><?xml version="1.0" encoding="utf-8"?>
<ds:datastoreItem xmlns:ds="http://schemas.openxmlformats.org/officeDocument/2006/customXml" ds:itemID="{9AB8B945-C847-4ED6-B0FC-8E05E84A0C28}">
  <ds:schemaRefs>
    <ds:schemaRef ds:uri="http://schemas.microsoft.com/VisualStudio/2011/storyboarding/control"/>
  </ds:schemaRefs>
</ds:datastoreItem>
</file>

<file path=customXml/itemProps1459.xml><?xml version="1.0" encoding="utf-8"?>
<ds:datastoreItem xmlns:ds="http://schemas.openxmlformats.org/officeDocument/2006/customXml" ds:itemID="{A2BDC2FE-2981-4766-B9F1-9E3C2E7D1A15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CF26D40A-2C79-419A-A791-0A70709D996D}">
  <ds:schemaRefs>
    <ds:schemaRef ds:uri="http://schemas.microsoft.com/VisualStudio/2011/storyboarding/control"/>
  </ds:schemaRefs>
</ds:datastoreItem>
</file>

<file path=customXml/itemProps1460.xml><?xml version="1.0" encoding="utf-8"?>
<ds:datastoreItem xmlns:ds="http://schemas.openxmlformats.org/officeDocument/2006/customXml" ds:itemID="{86F52876-04E8-4918-8F66-030F992D6223}">
  <ds:schemaRefs>
    <ds:schemaRef ds:uri="http://schemas.microsoft.com/VisualStudio/2011/storyboarding/control"/>
  </ds:schemaRefs>
</ds:datastoreItem>
</file>

<file path=customXml/itemProps1461.xml><?xml version="1.0" encoding="utf-8"?>
<ds:datastoreItem xmlns:ds="http://schemas.openxmlformats.org/officeDocument/2006/customXml" ds:itemID="{E1452697-7061-49FB-948A-1A7242EAFFEF}">
  <ds:schemaRefs>
    <ds:schemaRef ds:uri="http://schemas.microsoft.com/VisualStudio/2011/storyboarding/control"/>
  </ds:schemaRefs>
</ds:datastoreItem>
</file>

<file path=customXml/itemProps1462.xml><?xml version="1.0" encoding="utf-8"?>
<ds:datastoreItem xmlns:ds="http://schemas.openxmlformats.org/officeDocument/2006/customXml" ds:itemID="{D3764DA7-6C00-42C0-862F-18EE505CCCE7}">
  <ds:schemaRefs>
    <ds:schemaRef ds:uri="http://schemas.microsoft.com/VisualStudio/2011/storyboarding/control"/>
  </ds:schemaRefs>
</ds:datastoreItem>
</file>

<file path=customXml/itemProps1463.xml><?xml version="1.0" encoding="utf-8"?>
<ds:datastoreItem xmlns:ds="http://schemas.openxmlformats.org/officeDocument/2006/customXml" ds:itemID="{FA5D7516-5EA6-445D-9319-F11F825EB9D5}">
  <ds:schemaRefs>
    <ds:schemaRef ds:uri="http://schemas.microsoft.com/VisualStudio/2011/storyboarding/control"/>
  </ds:schemaRefs>
</ds:datastoreItem>
</file>

<file path=customXml/itemProps1464.xml><?xml version="1.0" encoding="utf-8"?>
<ds:datastoreItem xmlns:ds="http://schemas.openxmlformats.org/officeDocument/2006/customXml" ds:itemID="{6F27CC91-1875-4C0A-882A-C49EA62EB083}">
  <ds:schemaRefs>
    <ds:schemaRef ds:uri="http://schemas.microsoft.com/VisualStudio/2011/storyboarding/control"/>
  </ds:schemaRefs>
</ds:datastoreItem>
</file>

<file path=customXml/itemProps1465.xml><?xml version="1.0" encoding="utf-8"?>
<ds:datastoreItem xmlns:ds="http://schemas.openxmlformats.org/officeDocument/2006/customXml" ds:itemID="{1FBC622E-3FC5-4D70-8C8C-C54EFEFDE7A4}">
  <ds:schemaRefs>
    <ds:schemaRef ds:uri="http://schemas.microsoft.com/VisualStudio/2011/storyboarding/control"/>
  </ds:schemaRefs>
</ds:datastoreItem>
</file>

<file path=customXml/itemProps1466.xml><?xml version="1.0" encoding="utf-8"?>
<ds:datastoreItem xmlns:ds="http://schemas.openxmlformats.org/officeDocument/2006/customXml" ds:itemID="{F06191C0-99A8-4C4A-9D3A-47FA884CCD5C}">
  <ds:schemaRefs>
    <ds:schemaRef ds:uri="http://schemas.microsoft.com/VisualStudio/2011/storyboarding/control"/>
  </ds:schemaRefs>
</ds:datastoreItem>
</file>

<file path=customXml/itemProps1467.xml><?xml version="1.0" encoding="utf-8"?>
<ds:datastoreItem xmlns:ds="http://schemas.openxmlformats.org/officeDocument/2006/customXml" ds:itemID="{CBD54C97-2304-45CA-90BF-726B7B07CB59}">
  <ds:schemaRefs>
    <ds:schemaRef ds:uri="http://schemas.microsoft.com/VisualStudio/2011/storyboarding/control"/>
  </ds:schemaRefs>
</ds:datastoreItem>
</file>

<file path=customXml/itemProps1468.xml><?xml version="1.0" encoding="utf-8"?>
<ds:datastoreItem xmlns:ds="http://schemas.openxmlformats.org/officeDocument/2006/customXml" ds:itemID="{A96E9E10-54C7-49DA-8309-ECAA443BCBA4}">
  <ds:schemaRefs>
    <ds:schemaRef ds:uri="http://schemas.microsoft.com/VisualStudio/2011/storyboarding/control"/>
  </ds:schemaRefs>
</ds:datastoreItem>
</file>

<file path=customXml/itemProps1469.xml><?xml version="1.0" encoding="utf-8"?>
<ds:datastoreItem xmlns:ds="http://schemas.openxmlformats.org/officeDocument/2006/customXml" ds:itemID="{4195A04A-3DB0-4694-B627-F7D8806B98BD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BCD93DCD-38F8-4106-A033-B41C6D5478EB}">
  <ds:schemaRefs>
    <ds:schemaRef ds:uri="http://schemas.microsoft.com/VisualStudio/2011/storyboarding/control"/>
  </ds:schemaRefs>
</ds:datastoreItem>
</file>

<file path=customXml/itemProps1470.xml><?xml version="1.0" encoding="utf-8"?>
<ds:datastoreItem xmlns:ds="http://schemas.openxmlformats.org/officeDocument/2006/customXml" ds:itemID="{A1249F70-BF6E-4676-9179-6D097F5B7FF4}">
  <ds:schemaRefs>
    <ds:schemaRef ds:uri="http://schemas.microsoft.com/VisualStudio/2011/storyboarding/control"/>
  </ds:schemaRefs>
</ds:datastoreItem>
</file>

<file path=customXml/itemProps1471.xml><?xml version="1.0" encoding="utf-8"?>
<ds:datastoreItem xmlns:ds="http://schemas.openxmlformats.org/officeDocument/2006/customXml" ds:itemID="{9D5E2E26-98E7-4060-A967-3FD68EE074A9}">
  <ds:schemaRefs>
    <ds:schemaRef ds:uri="http://schemas.microsoft.com/VisualStudio/2011/storyboarding/control"/>
  </ds:schemaRefs>
</ds:datastoreItem>
</file>

<file path=customXml/itemProps1472.xml><?xml version="1.0" encoding="utf-8"?>
<ds:datastoreItem xmlns:ds="http://schemas.openxmlformats.org/officeDocument/2006/customXml" ds:itemID="{93155A95-4017-40A7-9CBB-F2B76EDC3E10}">
  <ds:schemaRefs>
    <ds:schemaRef ds:uri="http://schemas.microsoft.com/VisualStudio/2011/storyboarding/control"/>
  </ds:schemaRefs>
</ds:datastoreItem>
</file>

<file path=customXml/itemProps1473.xml><?xml version="1.0" encoding="utf-8"?>
<ds:datastoreItem xmlns:ds="http://schemas.openxmlformats.org/officeDocument/2006/customXml" ds:itemID="{9CF7F16C-28F3-4915-8B4B-3D0EE967F9FC}">
  <ds:schemaRefs>
    <ds:schemaRef ds:uri="http://schemas.microsoft.com/VisualStudio/2011/storyboarding/control"/>
  </ds:schemaRefs>
</ds:datastoreItem>
</file>

<file path=customXml/itemProps1474.xml><?xml version="1.0" encoding="utf-8"?>
<ds:datastoreItem xmlns:ds="http://schemas.openxmlformats.org/officeDocument/2006/customXml" ds:itemID="{BBE6C19C-5A46-418B-BB9F-CFD85C5B6DA4}">
  <ds:schemaRefs>
    <ds:schemaRef ds:uri="http://schemas.microsoft.com/VisualStudio/2011/storyboarding/control"/>
  </ds:schemaRefs>
</ds:datastoreItem>
</file>

<file path=customXml/itemProps1475.xml><?xml version="1.0" encoding="utf-8"?>
<ds:datastoreItem xmlns:ds="http://schemas.openxmlformats.org/officeDocument/2006/customXml" ds:itemID="{FE5C66B4-1E43-47E7-84BA-6F303730F98E}">
  <ds:schemaRefs>
    <ds:schemaRef ds:uri="http://schemas.microsoft.com/VisualStudio/2011/storyboarding/control"/>
  </ds:schemaRefs>
</ds:datastoreItem>
</file>

<file path=customXml/itemProps1476.xml><?xml version="1.0" encoding="utf-8"?>
<ds:datastoreItem xmlns:ds="http://schemas.openxmlformats.org/officeDocument/2006/customXml" ds:itemID="{A44F9225-1EC2-4E94-B381-CECA8D1E421E}">
  <ds:schemaRefs>
    <ds:schemaRef ds:uri="http://schemas.microsoft.com/VisualStudio/2011/storyboarding/control"/>
  </ds:schemaRefs>
</ds:datastoreItem>
</file>

<file path=customXml/itemProps1477.xml><?xml version="1.0" encoding="utf-8"?>
<ds:datastoreItem xmlns:ds="http://schemas.openxmlformats.org/officeDocument/2006/customXml" ds:itemID="{6E20CF08-53F4-4DE6-A3A0-251AB640DDFD}">
  <ds:schemaRefs>
    <ds:schemaRef ds:uri="http://schemas.microsoft.com/VisualStudio/2011/storyboarding/control"/>
  </ds:schemaRefs>
</ds:datastoreItem>
</file>

<file path=customXml/itemProps1478.xml><?xml version="1.0" encoding="utf-8"?>
<ds:datastoreItem xmlns:ds="http://schemas.openxmlformats.org/officeDocument/2006/customXml" ds:itemID="{0029A9EA-3758-432B-85CF-C36E1BCF7256}">
  <ds:schemaRefs>
    <ds:schemaRef ds:uri="http://schemas.microsoft.com/VisualStudio/2011/storyboarding/control"/>
  </ds:schemaRefs>
</ds:datastoreItem>
</file>

<file path=customXml/itemProps1479.xml><?xml version="1.0" encoding="utf-8"?>
<ds:datastoreItem xmlns:ds="http://schemas.openxmlformats.org/officeDocument/2006/customXml" ds:itemID="{0FD87A67-695A-41EF-B667-037C588AE77F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6E0F0BF4-210A-407C-9975-63A5C08E7068}">
  <ds:schemaRefs>
    <ds:schemaRef ds:uri="http://schemas.microsoft.com/VisualStudio/2011/storyboarding/control"/>
  </ds:schemaRefs>
</ds:datastoreItem>
</file>

<file path=customXml/itemProps1480.xml><?xml version="1.0" encoding="utf-8"?>
<ds:datastoreItem xmlns:ds="http://schemas.openxmlformats.org/officeDocument/2006/customXml" ds:itemID="{675520F8-62DA-41D0-83EC-5F936862F06C}">
  <ds:schemaRefs>
    <ds:schemaRef ds:uri="http://schemas.microsoft.com/VisualStudio/2011/storyboarding/control"/>
  </ds:schemaRefs>
</ds:datastoreItem>
</file>

<file path=customXml/itemProps1481.xml><?xml version="1.0" encoding="utf-8"?>
<ds:datastoreItem xmlns:ds="http://schemas.openxmlformats.org/officeDocument/2006/customXml" ds:itemID="{F21BF223-3943-4306-8B7A-76F85CC4DDFD}">
  <ds:schemaRefs>
    <ds:schemaRef ds:uri="http://schemas.microsoft.com/VisualStudio/2011/storyboarding/control"/>
  </ds:schemaRefs>
</ds:datastoreItem>
</file>

<file path=customXml/itemProps1482.xml><?xml version="1.0" encoding="utf-8"?>
<ds:datastoreItem xmlns:ds="http://schemas.openxmlformats.org/officeDocument/2006/customXml" ds:itemID="{2AB079D8-2FD8-4BB2-BDB4-31507D1A7E35}">
  <ds:schemaRefs>
    <ds:schemaRef ds:uri="http://schemas.microsoft.com/VisualStudio/2011/storyboarding/control"/>
  </ds:schemaRefs>
</ds:datastoreItem>
</file>

<file path=customXml/itemProps1483.xml><?xml version="1.0" encoding="utf-8"?>
<ds:datastoreItem xmlns:ds="http://schemas.openxmlformats.org/officeDocument/2006/customXml" ds:itemID="{7385B75B-A77B-4E9D-8E22-171ED284E634}">
  <ds:schemaRefs>
    <ds:schemaRef ds:uri="http://schemas.microsoft.com/VisualStudio/2011/storyboarding/control"/>
  </ds:schemaRefs>
</ds:datastoreItem>
</file>

<file path=customXml/itemProps1484.xml><?xml version="1.0" encoding="utf-8"?>
<ds:datastoreItem xmlns:ds="http://schemas.openxmlformats.org/officeDocument/2006/customXml" ds:itemID="{FE12E9B8-C59A-4CAB-9AC8-252A0ED68D08}">
  <ds:schemaRefs>
    <ds:schemaRef ds:uri="http://schemas.microsoft.com/VisualStudio/2011/storyboarding/control"/>
  </ds:schemaRefs>
</ds:datastoreItem>
</file>

<file path=customXml/itemProps1485.xml><?xml version="1.0" encoding="utf-8"?>
<ds:datastoreItem xmlns:ds="http://schemas.openxmlformats.org/officeDocument/2006/customXml" ds:itemID="{C0879A61-98AC-4E41-9470-C4D516B61740}">
  <ds:schemaRefs>
    <ds:schemaRef ds:uri="http://schemas.microsoft.com/VisualStudio/2011/storyboarding/control"/>
  </ds:schemaRefs>
</ds:datastoreItem>
</file>

<file path=customXml/itemProps1486.xml><?xml version="1.0" encoding="utf-8"?>
<ds:datastoreItem xmlns:ds="http://schemas.openxmlformats.org/officeDocument/2006/customXml" ds:itemID="{5EAD9B53-DEEF-4DAF-91B2-6FC18F4779B8}">
  <ds:schemaRefs>
    <ds:schemaRef ds:uri="http://schemas.microsoft.com/VisualStudio/2011/storyboarding/control"/>
  </ds:schemaRefs>
</ds:datastoreItem>
</file>

<file path=customXml/itemProps1487.xml><?xml version="1.0" encoding="utf-8"?>
<ds:datastoreItem xmlns:ds="http://schemas.openxmlformats.org/officeDocument/2006/customXml" ds:itemID="{4E1B81B5-B419-4AA2-B726-2C5A938AFA01}">
  <ds:schemaRefs>
    <ds:schemaRef ds:uri="http://schemas.microsoft.com/VisualStudio/2011/storyboarding/control"/>
  </ds:schemaRefs>
</ds:datastoreItem>
</file>

<file path=customXml/itemProps1488.xml><?xml version="1.0" encoding="utf-8"?>
<ds:datastoreItem xmlns:ds="http://schemas.openxmlformats.org/officeDocument/2006/customXml" ds:itemID="{5F3BD954-6193-4C8C-A520-DC8F90F16DBF}">
  <ds:schemaRefs>
    <ds:schemaRef ds:uri="http://schemas.microsoft.com/VisualStudio/2011/storyboarding/control"/>
  </ds:schemaRefs>
</ds:datastoreItem>
</file>

<file path=customXml/itemProps1489.xml><?xml version="1.0" encoding="utf-8"?>
<ds:datastoreItem xmlns:ds="http://schemas.openxmlformats.org/officeDocument/2006/customXml" ds:itemID="{E29880D0-00AE-4882-8641-4BE0F877C0D2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0D0FD672-B24C-49DF-BF99-7731EC9D6A7F}">
  <ds:schemaRefs>
    <ds:schemaRef ds:uri="http://schemas.microsoft.com/VisualStudio/2011/storyboarding/control"/>
  </ds:schemaRefs>
</ds:datastoreItem>
</file>

<file path=customXml/itemProps1490.xml><?xml version="1.0" encoding="utf-8"?>
<ds:datastoreItem xmlns:ds="http://schemas.openxmlformats.org/officeDocument/2006/customXml" ds:itemID="{0F313F00-4F68-4C24-9BC2-3004E9EFDA23}">
  <ds:schemaRefs>
    <ds:schemaRef ds:uri="http://schemas.microsoft.com/VisualStudio/2011/storyboarding/control"/>
  </ds:schemaRefs>
</ds:datastoreItem>
</file>

<file path=customXml/itemProps1491.xml><?xml version="1.0" encoding="utf-8"?>
<ds:datastoreItem xmlns:ds="http://schemas.openxmlformats.org/officeDocument/2006/customXml" ds:itemID="{E88DB683-083C-4FF6-99CC-72EB72DE228D}">
  <ds:schemaRefs>
    <ds:schemaRef ds:uri="http://schemas.microsoft.com/VisualStudio/2011/storyboarding/control"/>
  </ds:schemaRefs>
</ds:datastoreItem>
</file>

<file path=customXml/itemProps1492.xml><?xml version="1.0" encoding="utf-8"?>
<ds:datastoreItem xmlns:ds="http://schemas.openxmlformats.org/officeDocument/2006/customXml" ds:itemID="{E4D105DF-C921-43A6-8762-7347663EF0EF}">
  <ds:schemaRefs>
    <ds:schemaRef ds:uri="http://schemas.microsoft.com/VisualStudio/2011/storyboarding/control"/>
  </ds:schemaRefs>
</ds:datastoreItem>
</file>

<file path=customXml/itemProps1493.xml><?xml version="1.0" encoding="utf-8"?>
<ds:datastoreItem xmlns:ds="http://schemas.openxmlformats.org/officeDocument/2006/customXml" ds:itemID="{1DA96BDD-E645-4510-A09E-B875C6185FDE}">
  <ds:schemaRefs>
    <ds:schemaRef ds:uri="http://schemas.microsoft.com/VisualStudio/2011/storyboarding/control"/>
  </ds:schemaRefs>
</ds:datastoreItem>
</file>

<file path=customXml/itemProps1494.xml><?xml version="1.0" encoding="utf-8"?>
<ds:datastoreItem xmlns:ds="http://schemas.openxmlformats.org/officeDocument/2006/customXml" ds:itemID="{D83B9B70-A397-4256-92F4-C4F8EB868F7C}">
  <ds:schemaRefs>
    <ds:schemaRef ds:uri="http://schemas.microsoft.com/VisualStudio/2011/storyboarding/control"/>
  </ds:schemaRefs>
</ds:datastoreItem>
</file>

<file path=customXml/itemProps1495.xml><?xml version="1.0" encoding="utf-8"?>
<ds:datastoreItem xmlns:ds="http://schemas.openxmlformats.org/officeDocument/2006/customXml" ds:itemID="{5C4F37EA-6AFD-40C5-B148-F1ED2FF08540}">
  <ds:schemaRefs>
    <ds:schemaRef ds:uri="http://schemas.microsoft.com/VisualStudio/2011/storyboarding/control"/>
  </ds:schemaRefs>
</ds:datastoreItem>
</file>

<file path=customXml/itemProps1496.xml><?xml version="1.0" encoding="utf-8"?>
<ds:datastoreItem xmlns:ds="http://schemas.openxmlformats.org/officeDocument/2006/customXml" ds:itemID="{6F517B16-0D86-47BD-AFFE-4BBB221C6134}">
  <ds:schemaRefs>
    <ds:schemaRef ds:uri="http://schemas.microsoft.com/VisualStudio/2011/storyboarding/control"/>
  </ds:schemaRefs>
</ds:datastoreItem>
</file>

<file path=customXml/itemProps1497.xml><?xml version="1.0" encoding="utf-8"?>
<ds:datastoreItem xmlns:ds="http://schemas.openxmlformats.org/officeDocument/2006/customXml" ds:itemID="{960AD888-6ED8-4A0C-B8F5-B8229241F378}">
  <ds:schemaRefs>
    <ds:schemaRef ds:uri="http://schemas.microsoft.com/VisualStudio/2011/storyboarding/control"/>
  </ds:schemaRefs>
</ds:datastoreItem>
</file>

<file path=customXml/itemProps1498.xml><?xml version="1.0" encoding="utf-8"?>
<ds:datastoreItem xmlns:ds="http://schemas.openxmlformats.org/officeDocument/2006/customXml" ds:itemID="{9235205D-1F90-4DC8-A9A2-B8B2E38F5CA9}">
  <ds:schemaRefs>
    <ds:schemaRef ds:uri="http://schemas.microsoft.com/VisualStudio/2011/storyboarding/control"/>
  </ds:schemaRefs>
</ds:datastoreItem>
</file>

<file path=customXml/itemProps1499.xml><?xml version="1.0" encoding="utf-8"?>
<ds:datastoreItem xmlns:ds="http://schemas.openxmlformats.org/officeDocument/2006/customXml" ds:itemID="{3C8A6EF7-22E2-42FD-894A-02F62BAFE55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E1C8684-7E51-4AAE-A0FB-69F39965F034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3152AC7C-0D33-42DA-A836-B26C68B6AF90}">
  <ds:schemaRefs>
    <ds:schemaRef ds:uri="http://schemas.microsoft.com/VisualStudio/2011/storyboarding/control"/>
  </ds:schemaRefs>
</ds:datastoreItem>
</file>

<file path=customXml/itemProps1500.xml><?xml version="1.0" encoding="utf-8"?>
<ds:datastoreItem xmlns:ds="http://schemas.openxmlformats.org/officeDocument/2006/customXml" ds:itemID="{2D2421E5-635E-46D9-A64A-FA71C9CE8BAC}">
  <ds:schemaRefs>
    <ds:schemaRef ds:uri="http://schemas.microsoft.com/VisualStudio/2011/storyboarding/control"/>
  </ds:schemaRefs>
</ds:datastoreItem>
</file>

<file path=customXml/itemProps1501.xml><?xml version="1.0" encoding="utf-8"?>
<ds:datastoreItem xmlns:ds="http://schemas.openxmlformats.org/officeDocument/2006/customXml" ds:itemID="{4D033053-1E5E-4FAA-BC1F-8D97AA72C01C}">
  <ds:schemaRefs>
    <ds:schemaRef ds:uri="http://schemas.microsoft.com/VisualStudio/2011/storyboarding/control"/>
  </ds:schemaRefs>
</ds:datastoreItem>
</file>

<file path=customXml/itemProps1502.xml><?xml version="1.0" encoding="utf-8"?>
<ds:datastoreItem xmlns:ds="http://schemas.openxmlformats.org/officeDocument/2006/customXml" ds:itemID="{23D579F7-0D5D-4705-B7FE-AD1B68F19CC2}">
  <ds:schemaRefs>
    <ds:schemaRef ds:uri="http://schemas.microsoft.com/VisualStudio/2011/storyboarding/control"/>
  </ds:schemaRefs>
</ds:datastoreItem>
</file>

<file path=customXml/itemProps1503.xml><?xml version="1.0" encoding="utf-8"?>
<ds:datastoreItem xmlns:ds="http://schemas.openxmlformats.org/officeDocument/2006/customXml" ds:itemID="{FB6AE1E8-F783-4FDB-8E59-E81BAF63AF83}">
  <ds:schemaRefs>
    <ds:schemaRef ds:uri="http://schemas.microsoft.com/VisualStudio/2011/storyboarding/control"/>
  </ds:schemaRefs>
</ds:datastoreItem>
</file>

<file path=customXml/itemProps1504.xml><?xml version="1.0" encoding="utf-8"?>
<ds:datastoreItem xmlns:ds="http://schemas.openxmlformats.org/officeDocument/2006/customXml" ds:itemID="{ECE34458-D1F8-4305-A9FD-20AAE248FCB1}">
  <ds:schemaRefs>
    <ds:schemaRef ds:uri="http://schemas.microsoft.com/VisualStudio/2011/storyboarding/control"/>
  </ds:schemaRefs>
</ds:datastoreItem>
</file>

<file path=customXml/itemProps1505.xml><?xml version="1.0" encoding="utf-8"?>
<ds:datastoreItem xmlns:ds="http://schemas.openxmlformats.org/officeDocument/2006/customXml" ds:itemID="{A1E6788F-0BE0-4086-A14D-561A556DB37B}">
  <ds:schemaRefs>
    <ds:schemaRef ds:uri="http://schemas.microsoft.com/VisualStudio/2011/storyboarding/control"/>
  </ds:schemaRefs>
</ds:datastoreItem>
</file>

<file path=customXml/itemProps1506.xml><?xml version="1.0" encoding="utf-8"?>
<ds:datastoreItem xmlns:ds="http://schemas.openxmlformats.org/officeDocument/2006/customXml" ds:itemID="{211E62B3-E30D-4396-A3C4-64A9266DB126}">
  <ds:schemaRefs>
    <ds:schemaRef ds:uri="http://schemas.microsoft.com/VisualStudio/2011/storyboarding/control"/>
  </ds:schemaRefs>
</ds:datastoreItem>
</file>

<file path=customXml/itemProps1507.xml><?xml version="1.0" encoding="utf-8"?>
<ds:datastoreItem xmlns:ds="http://schemas.openxmlformats.org/officeDocument/2006/customXml" ds:itemID="{C3514252-E88C-45CA-9857-03AD94383C5E}">
  <ds:schemaRefs>
    <ds:schemaRef ds:uri="http://schemas.microsoft.com/VisualStudio/2011/storyboarding/control"/>
  </ds:schemaRefs>
</ds:datastoreItem>
</file>

<file path=customXml/itemProps1508.xml><?xml version="1.0" encoding="utf-8"?>
<ds:datastoreItem xmlns:ds="http://schemas.openxmlformats.org/officeDocument/2006/customXml" ds:itemID="{14C31827-1683-43B7-8B7F-B26F3DE548AF}">
  <ds:schemaRefs>
    <ds:schemaRef ds:uri="http://schemas.microsoft.com/VisualStudio/2011/storyboarding/control"/>
  </ds:schemaRefs>
</ds:datastoreItem>
</file>

<file path=customXml/itemProps1509.xml><?xml version="1.0" encoding="utf-8"?>
<ds:datastoreItem xmlns:ds="http://schemas.openxmlformats.org/officeDocument/2006/customXml" ds:itemID="{025BE1EA-4313-4CD5-B316-93AE56BE5F9F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2255C634-4200-4668-8A4F-4A0769FC74B6}">
  <ds:schemaRefs>
    <ds:schemaRef ds:uri="http://schemas.microsoft.com/VisualStudio/2011/storyboarding/control"/>
  </ds:schemaRefs>
</ds:datastoreItem>
</file>

<file path=customXml/itemProps1510.xml><?xml version="1.0" encoding="utf-8"?>
<ds:datastoreItem xmlns:ds="http://schemas.openxmlformats.org/officeDocument/2006/customXml" ds:itemID="{06A61A76-5BA9-486B-9D76-F395F7B4E869}">
  <ds:schemaRefs>
    <ds:schemaRef ds:uri="http://schemas.microsoft.com/VisualStudio/2011/storyboarding/control"/>
  </ds:schemaRefs>
</ds:datastoreItem>
</file>

<file path=customXml/itemProps1511.xml><?xml version="1.0" encoding="utf-8"?>
<ds:datastoreItem xmlns:ds="http://schemas.openxmlformats.org/officeDocument/2006/customXml" ds:itemID="{0270DA7D-1E24-4ACA-8CE1-D4F0FB295150}">
  <ds:schemaRefs>
    <ds:schemaRef ds:uri="http://schemas.microsoft.com/VisualStudio/2011/storyboarding/control"/>
  </ds:schemaRefs>
</ds:datastoreItem>
</file>

<file path=customXml/itemProps1512.xml><?xml version="1.0" encoding="utf-8"?>
<ds:datastoreItem xmlns:ds="http://schemas.openxmlformats.org/officeDocument/2006/customXml" ds:itemID="{7C157870-CCDC-4082-8AB1-58ECE9139AB0}">
  <ds:schemaRefs>
    <ds:schemaRef ds:uri="http://schemas.microsoft.com/VisualStudio/2011/storyboarding/control"/>
  </ds:schemaRefs>
</ds:datastoreItem>
</file>

<file path=customXml/itemProps1513.xml><?xml version="1.0" encoding="utf-8"?>
<ds:datastoreItem xmlns:ds="http://schemas.openxmlformats.org/officeDocument/2006/customXml" ds:itemID="{C9F2A36B-83E7-4CD3-9BFE-A391CFE6FBB0}">
  <ds:schemaRefs>
    <ds:schemaRef ds:uri="http://schemas.microsoft.com/VisualStudio/2011/storyboarding/control"/>
  </ds:schemaRefs>
</ds:datastoreItem>
</file>

<file path=customXml/itemProps1514.xml><?xml version="1.0" encoding="utf-8"?>
<ds:datastoreItem xmlns:ds="http://schemas.openxmlformats.org/officeDocument/2006/customXml" ds:itemID="{2D309B60-A7DB-4F01-856E-AADCCC7A4DCB}">
  <ds:schemaRefs>
    <ds:schemaRef ds:uri="http://schemas.microsoft.com/VisualStudio/2011/storyboarding/control"/>
  </ds:schemaRefs>
</ds:datastoreItem>
</file>

<file path=customXml/itemProps1515.xml><?xml version="1.0" encoding="utf-8"?>
<ds:datastoreItem xmlns:ds="http://schemas.openxmlformats.org/officeDocument/2006/customXml" ds:itemID="{3DB7AA02-41FE-45D8-AC42-BC897E091F71}">
  <ds:schemaRefs>
    <ds:schemaRef ds:uri="http://schemas.microsoft.com/VisualStudio/2011/storyboarding/control"/>
  </ds:schemaRefs>
</ds:datastoreItem>
</file>

<file path=customXml/itemProps1516.xml><?xml version="1.0" encoding="utf-8"?>
<ds:datastoreItem xmlns:ds="http://schemas.openxmlformats.org/officeDocument/2006/customXml" ds:itemID="{49507A84-2523-4B32-AD9D-DE068981629B}">
  <ds:schemaRefs>
    <ds:schemaRef ds:uri="http://schemas.microsoft.com/VisualStudio/2011/storyboarding/control"/>
  </ds:schemaRefs>
</ds:datastoreItem>
</file>

<file path=customXml/itemProps1517.xml><?xml version="1.0" encoding="utf-8"?>
<ds:datastoreItem xmlns:ds="http://schemas.openxmlformats.org/officeDocument/2006/customXml" ds:itemID="{ED475ECE-9211-43EF-BB97-860536B7EC13}">
  <ds:schemaRefs>
    <ds:schemaRef ds:uri="http://schemas.microsoft.com/VisualStudio/2011/storyboarding/control"/>
  </ds:schemaRefs>
</ds:datastoreItem>
</file>

<file path=customXml/itemProps1518.xml><?xml version="1.0" encoding="utf-8"?>
<ds:datastoreItem xmlns:ds="http://schemas.openxmlformats.org/officeDocument/2006/customXml" ds:itemID="{C0D9E7D8-8728-4E89-923A-1CDC0BD9E764}">
  <ds:schemaRefs>
    <ds:schemaRef ds:uri="http://schemas.microsoft.com/VisualStudio/2011/storyboarding/control"/>
  </ds:schemaRefs>
</ds:datastoreItem>
</file>

<file path=customXml/itemProps1519.xml><?xml version="1.0" encoding="utf-8"?>
<ds:datastoreItem xmlns:ds="http://schemas.openxmlformats.org/officeDocument/2006/customXml" ds:itemID="{0642E29B-AB16-46AC-965C-383664379125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FAFD3FEC-21DF-431E-BAA8-E652F92A9B9D}">
  <ds:schemaRefs>
    <ds:schemaRef ds:uri="http://schemas.microsoft.com/VisualStudio/2011/storyboarding/control"/>
  </ds:schemaRefs>
</ds:datastoreItem>
</file>

<file path=customXml/itemProps1520.xml><?xml version="1.0" encoding="utf-8"?>
<ds:datastoreItem xmlns:ds="http://schemas.openxmlformats.org/officeDocument/2006/customXml" ds:itemID="{A73C714A-22A9-4F68-A35A-A8EA38DC3476}">
  <ds:schemaRefs>
    <ds:schemaRef ds:uri="http://schemas.microsoft.com/VisualStudio/2011/storyboarding/control"/>
  </ds:schemaRefs>
</ds:datastoreItem>
</file>

<file path=customXml/itemProps1521.xml><?xml version="1.0" encoding="utf-8"?>
<ds:datastoreItem xmlns:ds="http://schemas.openxmlformats.org/officeDocument/2006/customXml" ds:itemID="{0A39B61F-7168-4B80-BB98-89BDA25AC671}">
  <ds:schemaRefs>
    <ds:schemaRef ds:uri="http://schemas.microsoft.com/VisualStudio/2011/storyboarding/control"/>
  </ds:schemaRefs>
</ds:datastoreItem>
</file>

<file path=customXml/itemProps1522.xml><?xml version="1.0" encoding="utf-8"?>
<ds:datastoreItem xmlns:ds="http://schemas.openxmlformats.org/officeDocument/2006/customXml" ds:itemID="{3D9744DA-FCDB-45CB-A4D4-C567426D8F11}">
  <ds:schemaRefs>
    <ds:schemaRef ds:uri="http://schemas.microsoft.com/VisualStudio/2011/storyboarding/control"/>
  </ds:schemaRefs>
</ds:datastoreItem>
</file>

<file path=customXml/itemProps1523.xml><?xml version="1.0" encoding="utf-8"?>
<ds:datastoreItem xmlns:ds="http://schemas.openxmlformats.org/officeDocument/2006/customXml" ds:itemID="{5902E9F7-B35A-488F-8CBD-A1794DE095A7}">
  <ds:schemaRefs>
    <ds:schemaRef ds:uri="http://schemas.microsoft.com/VisualStudio/2011/storyboarding/control"/>
  </ds:schemaRefs>
</ds:datastoreItem>
</file>

<file path=customXml/itemProps1524.xml><?xml version="1.0" encoding="utf-8"?>
<ds:datastoreItem xmlns:ds="http://schemas.openxmlformats.org/officeDocument/2006/customXml" ds:itemID="{11C71A37-A7AA-4448-9A94-E3B403993B1D}">
  <ds:schemaRefs>
    <ds:schemaRef ds:uri="http://schemas.microsoft.com/VisualStudio/2011/storyboarding/control"/>
  </ds:schemaRefs>
</ds:datastoreItem>
</file>

<file path=customXml/itemProps1525.xml><?xml version="1.0" encoding="utf-8"?>
<ds:datastoreItem xmlns:ds="http://schemas.openxmlformats.org/officeDocument/2006/customXml" ds:itemID="{16D4F0AE-DEBC-4631-95A9-6054D3BB3956}">
  <ds:schemaRefs>
    <ds:schemaRef ds:uri="http://schemas.microsoft.com/VisualStudio/2011/storyboarding/control"/>
  </ds:schemaRefs>
</ds:datastoreItem>
</file>

<file path=customXml/itemProps1526.xml><?xml version="1.0" encoding="utf-8"?>
<ds:datastoreItem xmlns:ds="http://schemas.openxmlformats.org/officeDocument/2006/customXml" ds:itemID="{DFDD85FD-B328-4ADA-8B2C-F39E3ECEB4E5}">
  <ds:schemaRefs>
    <ds:schemaRef ds:uri="http://schemas.microsoft.com/VisualStudio/2011/storyboarding/control"/>
  </ds:schemaRefs>
</ds:datastoreItem>
</file>

<file path=customXml/itemProps1527.xml><?xml version="1.0" encoding="utf-8"?>
<ds:datastoreItem xmlns:ds="http://schemas.openxmlformats.org/officeDocument/2006/customXml" ds:itemID="{C1CFB4A7-750E-434D-B9DA-3E392B560E60}">
  <ds:schemaRefs>
    <ds:schemaRef ds:uri="http://schemas.microsoft.com/VisualStudio/2011/storyboarding/control"/>
  </ds:schemaRefs>
</ds:datastoreItem>
</file>

<file path=customXml/itemProps1528.xml><?xml version="1.0" encoding="utf-8"?>
<ds:datastoreItem xmlns:ds="http://schemas.openxmlformats.org/officeDocument/2006/customXml" ds:itemID="{A19E24FE-62FC-484B-84B4-11E078FFF138}">
  <ds:schemaRefs>
    <ds:schemaRef ds:uri="http://schemas.microsoft.com/VisualStudio/2011/storyboarding/control"/>
  </ds:schemaRefs>
</ds:datastoreItem>
</file>

<file path=customXml/itemProps1529.xml><?xml version="1.0" encoding="utf-8"?>
<ds:datastoreItem xmlns:ds="http://schemas.openxmlformats.org/officeDocument/2006/customXml" ds:itemID="{A887A16C-8A2A-449B-872E-CC826DF0D6A9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EFEFBCC6-ED3F-4543-BE85-F5FBDA8546D0}">
  <ds:schemaRefs>
    <ds:schemaRef ds:uri="http://schemas.microsoft.com/VisualStudio/2011/storyboarding/control"/>
  </ds:schemaRefs>
</ds:datastoreItem>
</file>

<file path=customXml/itemProps1530.xml><?xml version="1.0" encoding="utf-8"?>
<ds:datastoreItem xmlns:ds="http://schemas.openxmlformats.org/officeDocument/2006/customXml" ds:itemID="{39BE6907-CC97-409C-89DC-89CA9634882D}">
  <ds:schemaRefs>
    <ds:schemaRef ds:uri="http://schemas.microsoft.com/VisualStudio/2011/storyboarding/control"/>
  </ds:schemaRefs>
</ds:datastoreItem>
</file>

<file path=customXml/itemProps1531.xml><?xml version="1.0" encoding="utf-8"?>
<ds:datastoreItem xmlns:ds="http://schemas.openxmlformats.org/officeDocument/2006/customXml" ds:itemID="{077D8203-B1FC-42EA-A44B-9BCF2F0F17D1}">
  <ds:schemaRefs>
    <ds:schemaRef ds:uri="http://schemas.microsoft.com/VisualStudio/2011/storyboarding/control"/>
  </ds:schemaRefs>
</ds:datastoreItem>
</file>

<file path=customXml/itemProps1532.xml><?xml version="1.0" encoding="utf-8"?>
<ds:datastoreItem xmlns:ds="http://schemas.openxmlformats.org/officeDocument/2006/customXml" ds:itemID="{B4B40008-2756-48D8-84D6-F33F0FA6E747}">
  <ds:schemaRefs>
    <ds:schemaRef ds:uri="http://schemas.microsoft.com/VisualStudio/2011/storyboarding/control"/>
  </ds:schemaRefs>
</ds:datastoreItem>
</file>

<file path=customXml/itemProps1533.xml><?xml version="1.0" encoding="utf-8"?>
<ds:datastoreItem xmlns:ds="http://schemas.openxmlformats.org/officeDocument/2006/customXml" ds:itemID="{EA58E4C4-E557-4520-A08D-7BBE34C3FA37}">
  <ds:schemaRefs>
    <ds:schemaRef ds:uri="http://schemas.microsoft.com/VisualStudio/2011/storyboarding/control"/>
  </ds:schemaRefs>
</ds:datastoreItem>
</file>

<file path=customXml/itemProps1534.xml><?xml version="1.0" encoding="utf-8"?>
<ds:datastoreItem xmlns:ds="http://schemas.openxmlformats.org/officeDocument/2006/customXml" ds:itemID="{F8B10E0D-D9A0-4448-8423-5058FF9B7C83}">
  <ds:schemaRefs>
    <ds:schemaRef ds:uri="http://schemas.microsoft.com/VisualStudio/2011/storyboarding/control"/>
  </ds:schemaRefs>
</ds:datastoreItem>
</file>

<file path=customXml/itemProps1535.xml><?xml version="1.0" encoding="utf-8"?>
<ds:datastoreItem xmlns:ds="http://schemas.openxmlformats.org/officeDocument/2006/customXml" ds:itemID="{E2BA1F86-938F-4476-BD21-37CD459A4252}">
  <ds:schemaRefs>
    <ds:schemaRef ds:uri="http://schemas.microsoft.com/VisualStudio/2011/storyboarding/control"/>
  </ds:schemaRefs>
</ds:datastoreItem>
</file>

<file path=customXml/itemProps1536.xml><?xml version="1.0" encoding="utf-8"?>
<ds:datastoreItem xmlns:ds="http://schemas.openxmlformats.org/officeDocument/2006/customXml" ds:itemID="{078795F1-63F4-44EB-8C50-DA59FB23BDC8}">
  <ds:schemaRefs>
    <ds:schemaRef ds:uri="http://schemas.microsoft.com/VisualStudio/2011/storyboarding/control"/>
  </ds:schemaRefs>
</ds:datastoreItem>
</file>

<file path=customXml/itemProps1537.xml><?xml version="1.0" encoding="utf-8"?>
<ds:datastoreItem xmlns:ds="http://schemas.openxmlformats.org/officeDocument/2006/customXml" ds:itemID="{71DAECB8-3F30-4D45-AB4E-F8921931BB7F}">
  <ds:schemaRefs>
    <ds:schemaRef ds:uri="http://schemas.microsoft.com/VisualStudio/2011/storyboarding/control"/>
  </ds:schemaRefs>
</ds:datastoreItem>
</file>

<file path=customXml/itemProps1538.xml><?xml version="1.0" encoding="utf-8"?>
<ds:datastoreItem xmlns:ds="http://schemas.openxmlformats.org/officeDocument/2006/customXml" ds:itemID="{A23B25B5-30FB-4F81-B8DF-6039ADBD1C8A}">
  <ds:schemaRefs>
    <ds:schemaRef ds:uri="http://schemas.microsoft.com/VisualStudio/2011/storyboarding/control"/>
  </ds:schemaRefs>
</ds:datastoreItem>
</file>

<file path=customXml/itemProps1539.xml><?xml version="1.0" encoding="utf-8"?>
<ds:datastoreItem xmlns:ds="http://schemas.openxmlformats.org/officeDocument/2006/customXml" ds:itemID="{911F58A4-7E26-43BC-BD95-3FFC62E406FC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46752FF8-7BF5-4D63-98F2-1E23D7165923}">
  <ds:schemaRefs>
    <ds:schemaRef ds:uri="http://schemas.microsoft.com/VisualStudio/2011/storyboarding/control"/>
  </ds:schemaRefs>
</ds:datastoreItem>
</file>

<file path=customXml/itemProps1540.xml><?xml version="1.0" encoding="utf-8"?>
<ds:datastoreItem xmlns:ds="http://schemas.openxmlformats.org/officeDocument/2006/customXml" ds:itemID="{5A5063A1-7ED5-439E-9CCE-71F3B5E05A87}">
  <ds:schemaRefs>
    <ds:schemaRef ds:uri="http://schemas.microsoft.com/VisualStudio/2011/storyboarding/control"/>
  </ds:schemaRefs>
</ds:datastoreItem>
</file>

<file path=customXml/itemProps1541.xml><?xml version="1.0" encoding="utf-8"?>
<ds:datastoreItem xmlns:ds="http://schemas.openxmlformats.org/officeDocument/2006/customXml" ds:itemID="{3695C868-3FD7-4497-B2BF-15317B1BB0DA}">
  <ds:schemaRefs>
    <ds:schemaRef ds:uri="http://schemas.microsoft.com/VisualStudio/2011/storyboarding/control"/>
  </ds:schemaRefs>
</ds:datastoreItem>
</file>

<file path=customXml/itemProps1542.xml><?xml version="1.0" encoding="utf-8"?>
<ds:datastoreItem xmlns:ds="http://schemas.openxmlformats.org/officeDocument/2006/customXml" ds:itemID="{EFB549DF-1D39-4581-901D-EF6DBDE30590}">
  <ds:schemaRefs>
    <ds:schemaRef ds:uri="http://schemas.microsoft.com/VisualStudio/2011/storyboarding/control"/>
  </ds:schemaRefs>
</ds:datastoreItem>
</file>

<file path=customXml/itemProps1543.xml><?xml version="1.0" encoding="utf-8"?>
<ds:datastoreItem xmlns:ds="http://schemas.openxmlformats.org/officeDocument/2006/customXml" ds:itemID="{1F49F5F6-2C65-4AE3-99F3-756644821702}">
  <ds:schemaRefs>
    <ds:schemaRef ds:uri="http://schemas.microsoft.com/VisualStudio/2011/storyboarding/control"/>
  </ds:schemaRefs>
</ds:datastoreItem>
</file>

<file path=customXml/itemProps1544.xml><?xml version="1.0" encoding="utf-8"?>
<ds:datastoreItem xmlns:ds="http://schemas.openxmlformats.org/officeDocument/2006/customXml" ds:itemID="{FC0E063E-8E65-47D1-8863-5000FB196F93}">
  <ds:schemaRefs>
    <ds:schemaRef ds:uri="http://schemas.microsoft.com/VisualStudio/2011/storyboarding/control"/>
  </ds:schemaRefs>
</ds:datastoreItem>
</file>

<file path=customXml/itemProps1545.xml><?xml version="1.0" encoding="utf-8"?>
<ds:datastoreItem xmlns:ds="http://schemas.openxmlformats.org/officeDocument/2006/customXml" ds:itemID="{081043D7-DF86-4DCD-B05D-7C1FC57BEB24}">
  <ds:schemaRefs>
    <ds:schemaRef ds:uri="http://schemas.microsoft.com/VisualStudio/2011/storyboarding/control"/>
  </ds:schemaRefs>
</ds:datastoreItem>
</file>

<file path=customXml/itemProps1546.xml><?xml version="1.0" encoding="utf-8"?>
<ds:datastoreItem xmlns:ds="http://schemas.openxmlformats.org/officeDocument/2006/customXml" ds:itemID="{684603CE-A2BF-492B-9DA8-D2EF578D1E87}">
  <ds:schemaRefs>
    <ds:schemaRef ds:uri="http://schemas.microsoft.com/VisualStudio/2011/storyboarding/control"/>
  </ds:schemaRefs>
</ds:datastoreItem>
</file>

<file path=customXml/itemProps1547.xml><?xml version="1.0" encoding="utf-8"?>
<ds:datastoreItem xmlns:ds="http://schemas.openxmlformats.org/officeDocument/2006/customXml" ds:itemID="{F5356C52-1820-4BC5-80E9-60436920C4B3}">
  <ds:schemaRefs>
    <ds:schemaRef ds:uri="http://schemas.microsoft.com/VisualStudio/2011/storyboarding/control"/>
  </ds:schemaRefs>
</ds:datastoreItem>
</file>

<file path=customXml/itemProps1548.xml><?xml version="1.0" encoding="utf-8"?>
<ds:datastoreItem xmlns:ds="http://schemas.openxmlformats.org/officeDocument/2006/customXml" ds:itemID="{D6249EC8-EBAE-45C6-B4AA-F32C3F47B1B3}">
  <ds:schemaRefs>
    <ds:schemaRef ds:uri="http://schemas.microsoft.com/VisualStudio/2011/storyboarding/control"/>
  </ds:schemaRefs>
</ds:datastoreItem>
</file>

<file path=customXml/itemProps1549.xml><?xml version="1.0" encoding="utf-8"?>
<ds:datastoreItem xmlns:ds="http://schemas.openxmlformats.org/officeDocument/2006/customXml" ds:itemID="{AF90E023-DDD1-486A-8D70-DA0642606796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DE476DDC-63EC-4ABA-8EB4-1B01E9FABEB4}">
  <ds:schemaRefs>
    <ds:schemaRef ds:uri="http://schemas.microsoft.com/VisualStudio/2011/storyboarding/control"/>
  </ds:schemaRefs>
</ds:datastoreItem>
</file>

<file path=customXml/itemProps1550.xml><?xml version="1.0" encoding="utf-8"?>
<ds:datastoreItem xmlns:ds="http://schemas.openxmlformats.org/officeDocument/2006/customXml" ds:itemID="{F4C03E91-67C2-44C9-AB6B-E469E2DF6B16}">
  <ds:schemaRefs>
    <ds:schemaRef ds:uri="http://schemas.microsoft.com/VisualStudio/2011/storyboarding/control"/>
  </ds:schemaRefs>
</ds:datastoreItem>
</file>

<file path=customXml/itemProps1551.xml><?xml version="1.0" encoding="utf-8"?>
<ds:datastoreItem xmlns:ds="http://schemas.openxmlformats.org/officeDocument/2006/customXml" ds:itemID="{1A02D4C6-8C8B-4434-91D1-00AD84BDACC8}">
  <ds:schemaRefs>
    <ds:schemaRef ds:uri="http://schemas.microsoft.com/VisualStudio/2011/storyboarding/control"/>
  </ds:schemaRefs>
</ds:datastoreItem>
</file>

<file path=customXml/itemProps1552.xml><?xml version="1.0" encoding="utf-8"?>
<ds:datastoreItem xmlns:ds="http://schemas.openxmlformats.org/officeDocument/2006/customXml" ds:itemID="{BB4431C4-3B9F-48DD-9DB5-C7758DF93360}">
  <ds:schemaRefs>
    <ds:schemaRef ds:uri="http://schemas.microsoft.com/VisualStudio/2011/storyboarding/control"/>
  </ds:schemaRefs>
</ds:datastoreItem>
</file>

<file path=customXml/itemProps1553.xml><?xml version="1.0" encoding="utf-8"?>
<ds:datastoreItem xmlns:ds="http://schemas.openxmlformats.org/officeDocument/2006/customXml" ds:itemID="{7C186CBE-A354-4778-BBCC-62814F2BDDE3}">
  <ds:schemaRefs>
    <ds:schemaRef ds:uri="http://schemas.microsoft.com/VisualStudio/2011/storyboarding/control"/>
  </ds:schemaRefs>
</ds:datastoreItem>
</file>

<file path=customXml/itemProps1554.xml><?xml version="1.0" encoding="utf-8"?>
<ds:datastoreItem xmlns:ds="http://schemas.openxmlformats.org/officeDocument/2006/customXml" ds:itemID="{D458AAB2-7264-47D9-B4A3-2325CFF10BC7}">
  <ds:schemaRefs>
    <ds:schemaRef ds:uri="http://schemas.microsoft.com/VisualStudio/2011/storyboarding/control"/>
  </ds:schemaRefs>
</ds:datastoreItem>
</file>

<file path=customXml/itemProps1555.xml><?xml version="1.0" encoding="utf-8"?>
<ds:datastoreItem xmlns:ds="http://schemas.openxmlformats.org/officeDocument/2006/customXml" ds:itemID="{0D02B633-097F-4EFD-AEA8-2CE43C6655E6}">
  <ds:schemaRefs>
    <ds:schemaRef ds:uri="http://schemas.microsoft.com/VisualStudio/2011/storyboarding/control"/>
  </ds:schemaRefs>
</ds:datastoreItem>
</file>

<file path=customXml/itemProps1556.xml><?xml version="1.0" encoding="utf-8"?>
<ds:datastoreItem xmlns:ds="http://schemas.openxmlformats.org/officeDocument/2006/customXml" ds:itemID="{E243D3BC-4036-421B-8D7E-931EA89982A3}">
  <ds:schemaRefs>
    <ds:schemaRef ds:uri="http://schemas.microsoft.com/VisualStudio/2011/storyboarding/control"/>
  </ds:schemaRefs>
</ds:datastoreItem>
</file>

<file path=customXml/itemProps1557.xml><?xml version="1.0" encoding="utf-8"?>
<ds:datastoreItem xmlns:ds="http://schemas.openxmlformats.org/officeDocument/2006/customXml" ds:itemID="{E041EB7C-972E-49F4-9CDF-96EDE8E4AE60}">
  <ds:schemaRefs>
    <ds:schemaRef ds:uri="http://schemas.microsoft.com/VisualStudio/2011/storyboarding/control"/>
  </ds:schemaRefs>
</ds:datastoreItem>
</file>

<file path=customXml/itemProps1558.xml><?xml version="1.0" encoding="utf-8"?>
<ds:datastoreItem xmlns:ds="http://schemas.openxmlformats.org/officeDocument/2006/customXml" ds:itemID="{02074651-DA2C-4060-AD49-FC73E7A63B08}">
  <ds:schemaRefs>
    <ds:schemaRef ds:uri="http://schemas.microsoft.com/VisualStudio/2011/storyboarding/control"/>
  </ds:schemaRefs>
</ds:datastoreItem>
</file>

<file path=customXml/itemProps1559.xml><?xml version="1.0" encoding="utf-8"?>
<ds:datastoreItem xmlns:ds="http://schemas.openxmlformats.org/officeDocument/2006/customXml" ds:itemID="{42AA276F-4E61-4900-A800-C28FB2EC475C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D862A276-5BAC-4377-9EBD-DF7CF23040E4}">
  <ds:schemaRefs>
    <ds:schemaRef ds:uri="http://schemas.microsoft.com/VisualStudio/2011/storyboarding/control"/>
  </ds:schemaRefs>
</ds:datastoreItem>
</file>

<file path=customXml/itemProps1560.xml><?xml version="1.0" encoding="utf-8"?>
<ds:datastoreItem xmlns:ds="http://schemas.openxmlformats.org/officeDocument/2006/customXml" ds:itemID="{49928994-13EE-4260-B7D0-A181C8A3CDF3}">
  <ds:schemaRefs>
    <ds:schemaRef ds:uri="http://schemas.microsoft.com/VisualStudio/2011/storyboarding/control"/>
  </ds:schemaRefs>
</ds:datastoreItem>
</file>

<file path=customXml/itemProps1561.xml><?xml version="1.0" encoding="utf-8"?>
<ds:datastoreItem xmlns:ds="http://schemas.openxmlformats.org/officeDocument/2006/customXml" ds:itemID="{48FCD8BD-862B-4FDE-AB22-C8D7040EF71A}">
  <ds:schemaRefs>
    <ds:schemaRef ds:uri="http://schemas.microsoft.com/VisualStudio/2011/storyboarding/control"/>
  </ds:schemaRefs>
</ds:datastoreItem>
</file>

<file path=customXml/itemProps1562.xml><?xml version="1.0" encoding="utf-8"?>
<ds:datastoreItem xmlns:ds="http://schemas.openxmlformats.org/officeDocument/2006/customXml" ds:itemID="{11EF0A20-766D-4B7B-B0D4-C3CAE07838CE}">
  <ds:schemaRefs>
    <ds:schemaRef ds:uri="http://schemas.microsoft.com/VisualStudio/2011/storyboarding/control"/>
  </ds:schemaRefs>
</ds:datastoreItem>
</file>

<file path=customXml/itemProps1563.xml><?xml version="1.0" encoding="utf-8"?>
<ds:datastoreItem xmlns:ds="http://schemas.openxmlformats.org/officeDocument/2006/customXml" ds:itemID="{6347D9FA-4EB3-4CFE-BE6A-25947450BEB9}">
  <ds:schemaRefs>
    <ds:schemaRef ds:uri="http://schemas.microsoft.com/VisualStudio/2011/storyboarding/control"/>
  </ds:schemaRefs>
</ds:datastoreItem>
</file>

<file path=customXml/itemProps1564.xml><?xml version="1.0" encoding="utf-8"?>
<ds:datastoreItem xmlns:ds="http://schemas.openxmlformats.org/officeDocument/2006/customXml" ds:itemID="{B9FE0B02-4D9A-4E01-BA40-7E4EE87E08AD}">
  <ds:schemaRefs>
    <ds:schemaRef ds:uri="http://schemas.microsoft.com/VisualStudio/2011/storyboarding/control"/>
  </ds:schemaRefs>
</ds:datastoreItem>
</file>

<file path=customXml/itemProps1565.xml><?xml version="1.0" encoding="utf-8"?>
<ds:datastoreItem xmlns:ds="http://schemas.openxmlformats.org/officeDocument/2006/customXml" ds:itemID="{35D49F8F-B35B-4D1A-BED5-0029FBAE8D36}">
  <ds:schemaRefs>
    <ds:schemaRef ds:uri="http://schemas.microsoft.com/VisualStudio/2011/storyboarding/control"/>
  </ds:schemaRefs>
</ds:datastoreItem>
</file>

<file path=customXml/itemProps1566.xml><?xml version="1.0" encoding="utf-8"?>
<ds:datastoreItem xmlns:ds="http://schemas.openxmlformats.org/officeDocument/2006/customXml" ds:itemID="{595A158D-97BD-446E-A260-4AF11E3A2635}">
  <ds:schemaRefs>
    <ds:schemaRef ds:uri="http://schemas.microsoft.com/VisualStudio/2011/storyboarding/control"/>
  </ds:schemaRefs>
</ds:datastoreItem>
</file>

<file path=customXml/itemProps1567.xml><?xml version="1.0" encoding="utf-8"?>
<ds:datastoreItem xmlns:ds="http://schemas.openxmlformats.org/officeDocument/2006/customXml" ds:itemID="{A1F667BB-4020-4E0F-890B-FB86A9A0E8FB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C59ACA4E-B1F5-44BC-9B1F-6D1C1217775D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54B11093-6E82-48EC-AE8C-FF4E7867B08F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DC3B9269-C105-43D7-AEDA-34EC19849D4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FCE9E01-8FC5-4363-A81D-1AA0F0A62A44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945A7FE1-F0DD-430B-86AD-3CF72B553B2E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55C1BEF7-22E3-4296-8ACB-4A8BAD71CB27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ECB1AD62-153F-4BC7-A913-2C07CFAEB5BD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6516039B-BA79-4E8E-BA80-BA0FEEA038D7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3FE19F7A-781E-4012-A0E8-CBF93E759D2C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F17215E6-0CC9-4CB5-BDC5-75799F317961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DA72FC0E-8A8B-4247-9BC3-625AF4BBE227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5F1A69CA-AFA5-42C3-84ED-3CACED68C93B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F4C4AFEC-205C-4E22-BBF5-99E5D1F3BE94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E0668106-13B5-4D99-A8D4-76EDA79CA420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4B46C55-1073-4F98-9E8E-05505AA10484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EBA746A5-1769-4F41-9352-4A05C7011D04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B52D2586-A9A7-4398-9F72-3C1B2BA7C355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3761A766-2FD7-48AE-AA06-F90E2277569E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09E25A00-A501-4EFC-BF29-C138D5DAFDC7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63062784-78BD-4935-B7A6-670AE3157F8F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6D4368A6-1F2D-4C86-BB5B-AE31DE99B8CD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1C5B2A92-58C9-4E1C-AF8E-2C8A3EF8E668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8743E160-C7EF-42A9-A09E-C6E8EFC5E24D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87280744-B508-4C7F-9B24-8C6847820BE7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D7FF702D-5154-4F6B-85C2-592C0BFD29EE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977CFFE5-8709-470E-B397-73B012FDE69C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3F4FCEC2-4F59-4813-8F24-8A45DE01216B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872CD939-8D87-4195-A314-D6C7FB9E0724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C0868446-A92C-4329-BD52-8E0130D882DF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A9CF6832-AF13-4BA9-B828-0EE1AFDBFD1F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045336A9-D01E-4B52-B4C6-B5381F68D454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3589E6F6-FCC5-485B-A2F0-3E2F9970C8D2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D64514AF-0FC3-4F10-87E9-2F8BB1AC053C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339FD96A-D3F8-4680-9BDD-2EABAEB97EE4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2B7A815F-2050-458F-B0FE-10730C51B163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64E095C4-EA81-43F5-B061-8DA95B4A7916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EBD91B90-2D58-45EF-A971-E6E93D0BC725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8575DDD1-185B-458D-8CB4-C96C49525213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E38387C5-8BE5-43A9-BA4E-A09A640F3910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DA45FB5A-3A12-4419-9AFD-9802B98867F8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9E5A09BB-FF77-4AB2-876E-B9F1374BDFBE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26F38F86-33B4-48DD-9FB6-663256FB5370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2D96B390-5935-4A2F-8170-43C258E25367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808BCDBC-32EB-4AFD-84D1-17EB48B71133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23E9316B-4B92-4E87-84E4-71505A7380BA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378C7F15-259C-4372-866E-05EA89C5962E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7A19A7B9-71C1-4DE9-BEFE-ECC2C0052D3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BC94B5D-371E-4B86-8740-0AA6AC623BF2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D5265E1D-44DA-42AA-9144-401640A1CF24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480CFFFF-6FFD-487E-913C-C39CF26F7234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AED533C7-C8EA-42BA-A76D-8EA269646F89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6B92A487-13C8-4A1A-9E70-DF37041F9565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5A341673-4C83-4A7C-AC04-FA4510462960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BD949A6E-91B1-42A4-ADE8-B84DF89B9AF8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2CC4D3FB-C467-4B5F-91C3-009DEF1858C4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7DFD50BC-6561-47C6-9207-60DAA405FFAD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FA76C584-B627-42F3-81DB-5651FDAEAE6F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B4E1FF99-A5D3-4DDC-98C0-B31B0AF1C40D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DB6135E1-B3C5-47EE-BCA3-6868423F4A4A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18D67ED4-0D15-48B6-8EE8-33EB9EA84466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537E9985-9777-4AE2-88BA-597891ABD666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891A664C-C846-4FB1-9D1A-7DDE6EC56E9E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DA249AA7-2A62-4450-8985-136CDCC45244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0BB82EA7-EA44-47C4-914D-8CF6617A52AC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C2E9A53C-9010-46B3-B4FD-1227DF86D5B6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D76F29D9-7174-4C73-B1A3-0EE0E6CA3C30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CF6F41C6-BD19-41B5-9BA4-FAF9EBA91095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069005A8-4A13-4FAF-BAFB-BEBE91F23D95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83F305A3-4BA4-4F98-B3CE-E9D4D4EB0904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38F9D7BD-A97D-4643-A551-D71C398BD13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CFDA89BF-70C6-4CFE-AA90-41D1273B70E9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3C9F49F1-B1E2-48D9-A106-578F85A15B4B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9C36739E-68CA-4E1A-AD66-0A851A6A4A8C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E93EF18A-EB66-4D6E-BD59-0D9C9C2A659D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BECF125D-51D3-46E0-B396-BE07B800B8D1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82A81457-5E0D-4F22-AA05-FB69DDEC7057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7C3C3A74-5AF7-4514-AE6F-98BC0E9FFF73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34A0645E-3045-4DF0-AFD8-E6FFF0D50A53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6E301F9D-B1A3-4F84-85F5-2EAFD524355F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5220299D-E9C6-42B7-958F-3E46FBDCFF67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6931C38F-4444-4C92-919B-FA9A7D2ECF40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CCA6E9D0-194D-494C-AAC1-23452BACC1B5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C290B488-5363-49E0-872B-4BA2BF8197D6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A7B77CA9-6CCB-42F5-B868-A764039E806E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6464F78F-A431-4C7E-A294-9366B5BAA861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F453A517-3FB7-4001-BFB8-21933A136936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E9E7B30B-BF2B-45C5-8A2A-82E7B5C86594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1B3878AD-9722-43A3-8F75-5E77CDCF030C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EB4EFF3B-B305-458C-B5AF-B426982C8486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EF5415CB-11DD-447B-BB99-C022B3F4591F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CCB41506-4091-4622-89C6-CA2D7C784AFB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96E30CF7-470F-49C2-9C97-A477DD32E2A3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E59F0D1-68CD-4397-A9FA-96DFF52C7615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280D7F89-5161-4408-A99C-0D4F18F82B00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FC092F04-46D4-4F6E-BFDC-9A0C91022CD9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417BE3B2-902F-4356-9AED-0AB9E4A1FF51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57A1EAA0-A3C7-4B5C-8E3C-A1780D86C53A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57E3EB8C-4A37-434E-B032-D17DDA131733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8E835A95-F6EF-459E-8FC7-218ECC4F7F9F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D26006DC-FD36-4E15-A72E-4EB39B071E01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EAD7C432-A389-4DBB-9562-83CF47789977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43DC5D73-6DBD-4BF1-8AAC-BC4D073E9957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4CD34F07-326E-478F-B9B2-1A07D7283D2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497744F-95C0-4B87-8E5D-C877AF75E989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C355D391-EE5A-4693-A6A7-FFDDD06B9186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3C5AB37A-B8F6-470C-8C08-DA13E2C3628D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1851801F-9E57-409B-B538-6F783BE9B394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1857023A-5112-433D-A48E-6B6E769E38AF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8F20CE83-9C7E-4948-8E15-D212C4A11697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699A2931-F162-4607-AA05-44C82FCF3648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B7494357-6A8D-4D44-AA76-FC24B0C35309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085E6787-6ABB-46D1-A43C-3B198FEE8429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7C189A0A-055C-4BC2-A791-9FCABCA1FC39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0540FF37-01BD-416C-83DA-2A643E587C5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8EBE290-BED7-4E5B-BD64-6D0512F39D63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7C59E084-076D-40FD-8450-6E33921F8C66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DAC388D7-739C-4D5A-AC85-E9C1741E83B4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3416C32B-2E74-47ED-9C61-D27AFDFFDE47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AD760059-09F5-4A35-AD6B-DAAF9892E93F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52A035DD-55EC-4667-AFDF-DA3D3FD3CC41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C2CB91A3-7582-48F6-8BA6-96AE169E46CC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0EFEC357-6581-4B54-990A-6181ED9592AB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CE0EA219-4B65-4572-8C3E-C74F141954F3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5F728C1C-9CA2-40BD-A589-4F60DB958FE5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E1E4308C-D5CE-4020-B36A-993AE8E81D4B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7F801F5-F556-4249-AE07-22E1B101DD38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A9E6336C-9FA8-4BAA-844C-B4A5DE0C184D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FB8525B5-81B6-42F1-866D-EE974F87B5A3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D526B959-F9D2-4FD7-BC70-BAF7F404E1D7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FBE4A5D8-0D97-4255-AD97-71F25B75210E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1C0EBB3A-8293-4495-9537-B49619E968DF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49177385-C637-4295-8FB0-D96F14D6B909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7259C43A-C6C2-4A35-9D02-915C91F112A5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0A8D53C8-E833-4CC4-883B-239DCAA16B3B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9B6D8AC1-9261-4059-B9EA-3942FE4E09A5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5EAC1785-1C92-44F5-BB26-0EE0E657397D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26AB206-BF59-462E-B7A6-4485DC08EBE7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48B49851-0BDE-418C-B705-FDA1B266C321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DE37D7EC-FEFB-4B25-AE16-598330D75ECB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F7D28671-276C-45BE-9F2D-F299345F9619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BC674617-DA7A-430B-9E48-A8A78251BFCD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824EFD3D-AC0E-4300-9D43-C8813740295C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E335DA50-9C61-433B-9CA1-D92B78DE222D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74C87E66-4211-409A-93C5-A8E203EF021C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C672B544-E4FB-46C5-94C0-7C81C6812851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449FE4DF-F417-44CA-AAA1-EAAC8CADB51C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5C09E072-98A1-4F62-9E62-7247088761B5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0C14B69-646A-4648-8979-A200B58F0210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D5A24926-2834-4D0B-AC8D-818E3E62EE1C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62E78598-4863-46CE-9E7A-EA52C32D0959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84B8AA8C-4AFC-443A-AD39-C10E93980806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B588B2CB-A313-43D4-A63A-C2C738FCBA01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25FA7F1D-A62C-4B58-8029-279AA3563A12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BF4D9449-9C35-429D-92F8-C0F18FECD19D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83C6C338-612A-47F6-A469-9B3458A48C04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DCF9215D-92FE-4E18-91F1-C64929835659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F43C46CB-9B4E-4FF6-8F6A-F401775EC493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079ABE4D-81DC-4458-B575-72B85FF6140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C2BE92F-38F8-4C0C-922B-7A920CD77B9E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236976B0-795B-4762-B4A5-9817696B010A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58DC9E60-AB88-4CA6-8245-6301E71E6D8D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97B817D3-71C5-4E6B-B4E9-109233512E87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4ADA939A-8CD4-4DFC-8C7C-EC47D6D83848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F76A10FB-460C-4E2B-BE01-9686274CA38D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9A018A9D-E8D4-4102-AA29-0AD1ADF8006C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0EA6A184-5BB3-44AD-A373-8F019A910F81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DA77BD3A-D98B-44D4-8B61-A559DBF572C6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8C4E9004-E562-4068-9224-007A51342E68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380DA34E-28BE-4CF0-9C22-B19BFFCDD7D7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32EB6098-C74D-411E-B6D5-A4B160363E6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2DF4592B-2879-4049-9F70-7E22A04516DA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53DF8A34-1432-4CA9-B65A-22258312D6C3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061EF69A-59C8-467D-804F-4746EB26F172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ADC530A4-DA04-404A-B491-B4D59F4EF4D6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B391FDA5-0766-40DD-AC05-0C5703169B50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19D58C3C-F85D-4EE0-BE12-FB53853C4DDA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3149146B-DD22-4490-A7CD-AD77BFE52614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78E98CF4-607D-45FC-AE59-94D3385FE359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7C13ED75-45F3-4BBD-8C02-A1BE113B609D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B99968CA-AE93-4252-945B-5481187DDF9C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48D22C80-FFAB-47B2-B36A-3D47B54A6183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4C0C7AEF-77C6-4E08-BE26-A4BD1FB88D0D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8C852867-A3B2-4258-AFE0-76E5C9834B0A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62BF24D0-55DA-4724-8005-EB6997F47801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0953832A-1894-44B1-B501-7C0BB3D4CD28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04A682B4-7BBC-47A2-A337-B7FF6B74C47E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AC6D458F-B02B-49E6-8FC9-AC749FE7FFEF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F70C78B5-A900-44EA-919B-30483C1E8DBB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966E7793-14FA-45B8-BE33-74E38FB1E70E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F68BF3B5-3E8E-4EFB-8B7D-95A78A3C5277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4C9E3683-0B51-4093-8772-9AD9771B36B3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6ED439CA-0804-4AD8-A5B0-35F616B9E187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A95802E8-9D43-4DE9-BC72-238F4E026499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C0D48E9C-1F9F-411D-90B2-5C98E05373D8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C88C2FCD-7B2B-4DB8-B71E-0438CB200BF0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BA857A41-3FFC-4194-A3F7-5023192E299A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6DD1A521-C725-4C38-9B5A-FC1643358067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6D8F589B-B738-4199-98B2-D977DDBFC3FA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F49BF7D9-8459-4595-BE26-24A022ECDABC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1C334BD0-F78A-41F7-92FA-683C626F1C30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068FA7FC-FE8E-4F60-AA68-AF013F1AC2D1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2BAA0A56-ACA3-4BCC-936A-7507AA175AC5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F72A66F8-0330-4BB3-AC1D-FB2CA135BB38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73A751CD-5000-432C-814B-51664DBF0158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C9C3FAF5-47B0-4201-934B-462A0098B674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652A2365-D93F-4381-931B-2D4C9456E697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2C79E5CD-2BE5-476C-AAA2-6D68238F0EA6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BD5E7F67-0533-42AD-A08F-F42A638D278D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11D43F58-AC9B-4E40-AC82-B48C08F507AC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58A72E25-458D-4A1B-A8C7-8584BFFDB008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904C8867-535B-43F2-BE4B-3F14DB8CE2CB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D7750C5F-4B56-44F4-BC0B-745E23EF12FA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58900F18-2536-4EA9-B5F8-E83ACEF2AE88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74259C55-2129-4A39-B84F-E876E0FCED4F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3BB860CC-5EDA-407A-A06C-9064853B23D1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D4DDC7CF-F9B2-440A-9A70-6639B21E10AC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6C729297-8C2E-4EBE-811A-263DEBDFEF77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C48EB961-8306-43FD-8C21-30F644DA9FFD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C2338093-2220-44C2-8985-13E4939D88CA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5A707CBB-EB33-4308-8E80-544D89448449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D44ED433-997E-46CD-83D7-48B02FD3D03D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70013A4F-76F2-4B72-AF63-016CB402BFE0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CB0835D1-C3D0-457B-9078-863CB3E25BD9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22512223-25CD-4D0D-8412-9ACAA0821C18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97D4D73E-E7DE-4A45-B585-CDB799AF5FEF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4A0A2628-7D4A-4960-94D6-56CC39A66494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EDB1980A-F20E-435D-92A2-D46B118E95DD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0DC760A9-CC32-4ECF-AB77-2552AA56DC3F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31823345-1B5E-4A6A-9229-4E2E006D4433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963F962B-7383-43F2-BAD8-7E16042BED4B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94061570-D343-4BA0-8666-E693ADF7FB6F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77F09759-39EB-497E-859E-9477626418AA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C58FF71C-9266-40A3-8391-F9C21BD34B66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C41949A3-976B-4305-8A31-1B7D49AECA76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11994806-3048-4F39-86A5-DBFDA9445CC3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53F1B1A1-ABB4-404F-B87A-B62BE8E1A057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6C62A964-EFD6-4CF8-86D0-CFE5BB83B781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FD176B12-E3F0-47DE-B7ED-E90C460D5769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52FCE2A8-DFC4-47AA-8D46-24B03793139B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5F966147-33FC-42A7-84FD-FD78848393C6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EA4E9E74-CC96-4DC7-88D0-D74EFA7A0FBA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783B447B-5DBD-4BF4-ADB8-C4799CB254FE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37D5E4DE-0426-4332-831A-2A3627FA0342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580F6D39-74A7-453B-B1D0-E1A907F8B707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89540541-0006-4FCA-A604-3BC762759D95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6CB3B1E0-FEAF-40E3-877E-3C988E8BD5BD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D3F9D25B-8985-49A4-A779-73C6A4808437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C69404E-7A2C-43B3-8032-C33599BA0031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0DC6E971-801D-4909-8963-1B387A3E6B04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9E8CDFEA-7469-4AD3-9B7E-60F932B72E36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3ED9777B-489E-495F-B062-BCC2A814BDD6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D628C7F9-F07C-4433-9890-3171CDD8D032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B15C0D4D-857F-4A35-A05D-742D8850757A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A592FC4B-98D4-45CE-A9F7-BF9D5D6DEECB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A3A1BFA9-0392-4BE8-91B7-F0BBA3DA7EEF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3821BFF1-77DD-4111-A80E-72D5595986B1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3E0B63BF-A6A9-4612-8C94-5F26D3C3FE4B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60A10B8D-F397-45CF-93E6-3B10659EDBD9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BD1BB79-BD31-4471-B5E4-C99ED12306FB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766F9FB4-4797-4C58-91D0-3F9925FEC7EE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B2FD93F5-D0B2-4EE5-A00E-0751F4158BAA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CCF07CCC-68C9-43B0-8404-1B5F624D3C8A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E8184D28-3EC1-4172-BFAB-9922FED2834E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60A38CD8-9C87-4B61-A52A-80412C5370BE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829A235E-39DF-4C9F-9986-2E1F3A4FE59B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6047BC43-64D1-4F0B-905B-36461AEF1055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C7F2982F-406D-4204-98F9-46B98368EDB5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A008E7D1-6B81-4C34-9C5E-EB2140C592C5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ADCDBF93-CA07-4B15-A978-875A5281B2C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33BE774-6B37-477B-A78C-3DC146877FC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696FCAF4-983A-49BD-B9DD-0C28BA4D643E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4E8C4DC9-B8A0-489F-BABA-9022CA997532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6A97C7C7-A3E5-46CF-8F73-E9F4BAF8A61A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B2A38ABB-F455-4B38-AB32-3532423D5D36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9FEE64A9-E14A-4D0A-BF02-70A5FC1B1D28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7C9E15F3-6C6D-4A53-BB9B-30708FDBB52B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5EFCF48F-A2C0-4EF7-8BBD-64110F6C779B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DF0088E4-3116-471C-ACE7-D48346FDF823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935C9F83-8659-47B9-BBEF-0BA29C82E90C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81F278B7-8194-4C9D-A331-C2BD7BB03A52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DF0362C7-4F22-4674-8324-12AB771548C8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2C490ED8-95E6-4287-855A-876E559FB688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E37565F3-6FF8-4394-A3C4-29B4E2C315CE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1664F8FE-27C2-44A3-8CDB-E4FEEF71E265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3B103533-60B7-4E08-B28F-52A192987AB9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44EA63A8-02AA-4982-BFF4-A9CE6148CF91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3A3B163E-05F3-423E-AC89-79ED1E7A43C6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FA8BEE05-0EF6-43BE-872E-7F11D2BC2639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4EDEF2E1-B455-406D-9CAA-9EFFBEE0F606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04FB6783-2BD6-4196-9299-E5462E48643B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C830C90C-3394-4998-83AF-447C36C003CE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5580A822-E8DA-465E-BFB8-502560D6FC45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53C9FCFB-39D8-4137-BDAB-9570ED7BC604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262D0304-CBE9-4AD8-8DD6-309658D80388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C83FB5C2-1440-46E1-B0D1-B0D46A51F05D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98A58FF2-FA28-436F-9D0B-3ECAE983DE5E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F4661868-CA40-4800-A5DB-AD417CD7ACFF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4EEF27AC-FC81-4ADD-B65E-94A724B5CFD7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32289E23-2375-41EA-9B93-861EA6828211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69D754A3-6CCE-4664-A37C-F3730632766B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20902DCF-49EF-4D5B-8895-B7CF270075AC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1F16AF43-096E-4A45-B4C8-51BBA3AE7CE8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DA854694-16FE-49DA-8BF9-32AB3C337668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F2825B01-F491-49E9-B8AE-C94B8947A232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2E4381C9-B5BC-406C-B1D3-95C61671196A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4708E045-F023-453B-8503-B745802EB7D7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E225E499-A3BE-4122-B5BC-0B596B4D756A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928773D2-F5EA-4A2B-9028-3912D4310434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D1C7F4AC-E6CE-4B8B-B3E0-91AE49BB7BC4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C4347A5D-5282-4A39-9AE2-5A0A29351625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835AB20D-1002-4A33-906D-A2FC4FE6A790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50BFDBFF-003F-4733-8CD1-1DE7329706B9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9B1F0EDE-390F-42A0-90BE-24A81C85D453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1BE5035C-43A1-4E8A-989D-416B28B89B58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BFFECAE7-3BEA-4BF9-8CAA-595648F4DF65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C3ADC2C4-7688-41C4-89C2-F8685D31DF2C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1AA19544-16F4-4269-8B38-CBDE2DC044BF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424799DB-560B-4162-87BD-4C4B1C27A779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79D76C45-F40A-4EC0-AA25-DBC2D318F457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9CF59606-7319-4368-B8E4-26346554BF5C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0D7C6DAA-0D30-4016-85BF-9E487C4F9B89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BABA74CB-0916-42C2-A728-7DF490E74771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1FEC497B-B797-42BA-9A7E-FDA515D40DF8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F402F118-583C-4322-9686-F5DA44E0F9A9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90E5ED08-2CDE-426C-B5F3-8214A1CF2137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3CE45460-E0FE-4932-BC23-05B6E96BB9BD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1AED3968-B678-4455-905D-74BEDD429C87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92D76CB6-F870-45B9-BABA-B88F7269C1B5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BD38125B-E984-45EA-ACDF-F33915B493D2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24549774-DC47-4FC8-8601-9133B2829646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8B847183-DE63-495C-9F72-E33E23C0F6E9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1ADD5F72-30AA-4DAF-8CDD-2E05778C57D6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1339016D-3345-4675-83D2-70D64D476BB8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7346D8A1-69F0-4890-ABF2-BA1CFA0E5880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27A67234-CC22-46F5-9D91-EE488CB3E6C7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21688A5B-90F6-4C3C-A60C-E44F71F057AB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ED0FADB8-A42F-4264-ACE0-14EC1504EEE8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408ED6AA-00E2-4627-9013-16183B873E62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7B219965-9F4B-4D1F-8927-07E69277A8B6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D4C5B816-6953-4851-9658-E543B068D4CC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09EAB3B5-3719-4D15-918E-453888860B5D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17DA230E-B6DD-49A7-99EC-28B9D0D70764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2232C14A-CDDB-4DE8-8721-710BA8C949BF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1A7FE712-486F-48F1-9EB2-6DD327479F22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35FDC212-D0B2-43B3-970F-8655D407C341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E75E25A0-1028-4826-AF0A-A3D002A16FDA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7F4F4FBC-53FC-4A92-BBF4-64D3D9F31C0E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96DA5FA6-9CC0-4764-A513-4B49CCE54CDF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C370E4D7-13BE-4113-B943-DEAA106B4A27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31CB1070-1891-43A2-94E0-C090A42C4D77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ADAD53ED-7663-4667-8282-88ECCB60A1FC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337CFE84-B700-49E1-8C42-8F1990C2F6A5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D01D7123-E73D-4F81-A120-FA4D3540A312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F4499ADF-C95C-4692-B524-1E11C72904F2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A676EC35-EA9C-449B-AC93-04444F77BCD1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8E793916-EC00-4786-B449-8F6DBAD0E0FC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F8A29FC1-75BD-4B11-802D-8A7CE4BE55E8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EF39A9FF-A789-4E1E-AFF8-8808FAEEB954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252823DA-431E-482D-A2D6-CE05286AF120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0823652E-B06C-46B8-8049-5DE1E4D5FD46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3CE8AF14-132F-4462-BD69-501CB329740E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64565AB8-8E5F-4556-BA67-D3B875F9D15E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93458073-0877-4EC3-BCDA-A0A94F38E547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3151D09A-7BE1-4E11-802E-42858C62325D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916D030F-FA4C-47F4-8125-6D51EC7E5F97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C937CC9B-CEBA-473C-B9DB-3650AF1CDEA6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0B8B7DA1-BDCC-4B25-B96B-4624246FEDFE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A265F873-61B8-45D4-97F0-74E1CEB72FC1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BA7EF1EB-2101-4A4F-931F-993C22D72919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78F660F6-AA40-4039-8EEA-B86483426B11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B4019A30-A457-4EE4-99AC-15F816B20AAA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939097D9-6431-4690-AE63-706AFC44112B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ABD15B4D-12B8-46C6-9E5B-5643D5452051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352172AB-E3DA-4F2A-84AC-698B1976DB4C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23430C5C-9592-49C4-861C-8FBA465BD5C2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702DC709-A93F-401D-AE55-9272F930283A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25DE056C-2B05-417F-A622-E0BF590B87AE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FCC78527-AA6E-4033-A66E-5195B5660380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497C8D06-B8DA-4269-B726-4AEBA59FA4BA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2CC99A29-FE6C-4B35-BE1B-1734261D2B2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EA42DAB-BE13-446A-A5B4-6AFA8E912789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C54835A3-2038-4BFF-B231-8133EFAD2ECC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16C784ED-1DDB-4D4A-BAEA-292995FCC377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4347562B-1EBA-4ABB-AEE0-296C6ADA9526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2A2099F0-F3FD-4847-BF96-98FE6F5F11AB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5123495B-6AD0-4F9B-A35A-DACAE0712A7D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BFEF5914-2568-4416-998F-F0709C618971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0558BC36-9CA1-4950-9FE7-BF694D2308E0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C41ACC06-DBB6-4F30-B794-E235D82F1DFC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C6EAD022-D17C-4322-ABB3-20C760BBF4E7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701191ED-21A6-4566-9073-0ADAC556D099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4E92AD7E-C0DE-4E24-B9C9-590D2E636B2A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216AB0DE-7E72-425D-8337-FCED40FE13AC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799462C6-1FEA-4B18-93A6-84DDB3E69633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7D7D7705-C211-4D22-82E1-41E7A5CA7644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9AC06987-B10F-4F21-BE86-2014831C5AF7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FD7F6E9A-3A62-4FFF-B36A-8D4D71ACA7AD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398EBEC8-3343-4DD2-A81E-60E9B0BDBFC9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C5C4AD1A-A0AA-4680-8D60-8E1EFA5C417A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D9AEB59D-4640-4110-948B-A04B0EEC774B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F318D658-5745-46E3-8766-CD5D2FD6E95B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E7EC80E9-5391-4F59-8193-C5D41BF3818E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56BDF25C-1451-42F5-AE9E-01E63C35C0B6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FE08C437-19B9-44AE-803A-95087EE2BB10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C4D3F80C-A181-4DB5-8B6B-B7DA7AC7E71E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7E052ECF-E569-4C08-8057-8BF0486A3B84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0294CAA5-230F-46FA-9C7A-32559EA3A700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60469E9E-C2E7-42A5-B6C0-9A449FD29F2A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E8D70DCE-E358-4F14-AC3A-515CD12DEB65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FA674EDF-0290-490C-B8ED-CAA7C4BE70B7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720A7080-2EBD-48D8-A381-BC91BE4C6201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71F05ABC-4BB5-4481-9487-6F4B7BCE5F41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54C46004-822D-41CC-A8AF-DBD56CEA5C6E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EA50E07B-D757-4287-AD3A-9239BEE0A4AC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6693B6E6-D35C-465F-9F2F-5017A84383EC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8AA00D12-4743-495E-9287-C824AC34BA3E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9BC616F4-2F55-4740-8E94-76E1A72054EB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29F07685-D1C1-426E-BE16-B844905E3E23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E41129E8-0429-4740-8C4D-08BC12DE8612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3FDAD976-3119-4E12-B8EE-8D8664185428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66340AB9-DE6A-49E5-A4EB-9B5349D535A9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9CA8A972-1680-4CC2-B9EC-306F528D6E9A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0F128C89-AF54-4024-9C41-74E98F6FEDD0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80048F98-E6B8-487D-915D-A4DE9E436259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1E58AC57-F6E5-4453-B531-D8506E0C1065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45CB4FDA-3E55-48FC-A6D0-D33A1D225223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70C2033E-1A59-4E77-8C0D-EDBB4893F590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06A44B51-6A4F-4D2C-AD20-0DC1DA127E99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3AC9C908-0EF0-4129-B4E7-C62379737A49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E0324421-147C-4D71-9ABA-87356E2748D1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8EDADC44-59D2-4A01-A202-77EF88D843E6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8711EB81-8E67-4987-9227-03B99F39FDF8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3BFC12F1-AD30-4D1F-AC85-B3B7839FD4A7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F8D592A4-0F74-47DB-85B2-287C5A4A0E35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544D7B2D-4254-42B5-8689-C33FB5697D53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DB60443C-CAB1-4A36-80FB-1A4C3D902EE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5927039B-952E-49B4-90B5-00B309D3D671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8229993F-F472-42DA-A739-39313E435818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B2522A81-A6E0-4B21-AF67-30CC4EA8EFBB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B04F2640-3AD9-4B20-A07F-74EB8F4FBC62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CF731A55-1614-4EEB-968D-D368F9D08DD3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924222B3-73B8-436F-B5B8-918E566C1EAD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2D1EE75A-2589-4EAD-89DC-2811D0110683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D5CA1803-04CD-406B-A9B4-80EBD0917622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D14E29E9-38BB-4C7B-BCF2-2B72F8C7288E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4781C44A-0B44-4DAC-8302-49A249377781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A622CBE2-84A2-4261-9ADC-0ECC08DD62C5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944D4BA-14CD-4C7F-9F89-590E0D0C8D94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35E10C2C-74D4-4646-AA76-E8459C5746C8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61FC1FDB-0FE5-4754-A2FA-DBE00A14A6CC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C070E221-1283-4137-9F5E-3AE1062E24AA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A8F90A7B-892D-4274-84D6-7E662F6430D5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2F593C84-8161-412C-B63B-F9C4D5432F29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923B710C-3697-4225-9FB6-31993FAFB11A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4ABCBD3A-3997-456B-8ECE-552321E53A12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289F1FB8-66EE-4CAE-8CE3-C5B5923821EE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83E52068-1FD6-4809-A7B1-5CBE2FA02EC0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360A1B4F-1DE0-4987-B115-349D2FE3C452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45542E83-09A1-40CA-ACA0-E64D57327B1C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47365028-DA1D-444A-8784-96D5DB6C3BF3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CCED1796-43C1-4F3F-BEDB-FA407EB000EB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F077D5BF-EC6A-4143-A774-92FA46595F10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F23FFFD5-74C1-4820-9903-C9CBFCB1C565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9F2F4E65-D58B-434D-8079-A975266EC6D7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A73EBD96-346E-48DB-8F4A-60A5D6BA5110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EC443990-A6CB-42AE-A648-6A057D81D21A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8FDC9A05-C5DE-4942-80F0-08B45ECAD619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87D6EB5B-B38C-45AA-8969-4DC400F86A95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8806C8F6-E98F-48B7-8435-20902BEDE4A3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B9AF8011-0311-40CE-873D-F942A711FE3D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F22DAD8F-DB58-4F20-96FB-5689F567129E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1E1072F1-FBE2-49E1-8EE6-9B6B27D382EF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E70A4BF6-79B6-47EA-8C8C-9A21A6C6B837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6F0C9BCA-0B01-4CD1-BF3A-4F67EEF2E091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2E7BD046-B012-41EF-A5B8-265848F8E6E5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8B629B7F-8FA4-4628-AC41-134377A63544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740DD73C-4172-472A-9ACE-32B68E5B7411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9F93DB56-DAB3-45DA-B65E-5B8256227784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D7C0CDC1-EEFA-4700-A2B4-44AE61BCDA74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2FA767E7-D3F4-4407-A6B6-50A324470A87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F0CD2F7B-8243-4B17-97E8-2AA6AD749244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80ABC836-65F8-42A2-8973-9B7DB17E5A28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24E91E3A-3522-4881-9241-D1F8EDD109BA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F5938C88-02A4-48BF-9BBE-F3D7FA52F129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C9038F2B-922D-44D6-BDD9-14907B111766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01BE6DFD-D033-45FF-A2F4-A5B5607E76DC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505DA058-565A-4418-BB8D-75C3BC6206DA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132F4598-0BCD-4E99-A4F2-3218835C0F7E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91ED76B4-B1EF-479C-BB6F-03BC1FD4E6C7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BBF6FC22-7240-4949-920B-F7835C77ECF1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0BAA5CDE-7CAA-485C-9C63-AA8361F0030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1568770-A2A2-409C-A278-03DF3F1A87A7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EF322F85-D143-4646-B728-30AA40A49046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F9C8B378-F136-4CFA-A173-C22B932DABA4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1041C98A-0F94-451D-B6D6-9E5C43B76A39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33FE1D51-D3BD-4932-8B99-A5F4025A6011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37834EC3-154F-45E4-8DC7-686E527650BA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83EAA265-67E8-4F89-8CE7-EF9F51FF245D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07D6ACB1-0DD0-4F86-801D-F676674E4699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2A8D2BE9-5547-4BFA-90A4-A0CF2A90442C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25DB62B7-54A5-4DD9-93BF-5277B16361B3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91A284F2-203F-42F2-8AEF-57A111E5F46C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D6A1619E-5654-4417-84B2-E1B35351A34A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46D8CB31-FCAD-46F3-B673-AAA04A92DF40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D73631CE-ED9F-4625-8EE1-CD0BA53DF556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A39A4208-9B30-4E67-AA5A-70FB1EC94302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AB43CDF3-679A-4E8F-943F-C67093EEF413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66B61D64-01CF-49CA-8849-69768FED53F0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E0B74D6C-48AD-4D7C-90E5-60E9B99967D5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C9E9064C-1BAE-404E-8E52-678B0203EF70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4A343AAF-0D36-46AD-ACB2-16CF5EEDB0B2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C500F08B-73C0-4946-B510-6B894811BC89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A3F1F488-64DC-4051-9A62-3A0626814C72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DABBC8A8-DD8F-44CB-8278-5B4C2CD6D2F6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7F102D0F-636E-4B87-9F4E-D502BDE9BFB8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460AD6ED-AD1C-4468-BA36-EB58D8E168AB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43B62470-24AC-4BBB-AA40-EBA288252454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18B66FD0-F218-40EB-8156-82636B9B4DEE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0FCAC317-DC0A-4F71-AABC-9A46A84C2174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61F430C5-D2D3-4A97-A3CA-237107F7462C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F4235185-5EA8-4CA6-9F6F-5CCD444CB6CE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51F034E3-3E27-4374-BF69-B7190A7F08CF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B812F7F5-4E14-4271-A866-30D973A89D9E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4C550252-A455-460E-B373-3D69A06E6896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33CADB4B-5DF9-4721-8059-C243536AE963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FF9DB597-CC4D-401D-A76B-E6215143F28F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E54347A0-0BF3-4E03-AEDF-555CC064AE2F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DD1E0CF4-D527-46F9-A394-B8E513B24D96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8E281E39-5A8A-4101-BE8B-213E36CB0B15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230D6EDC-B4C1-489E-86A9-0E1CD46ACA67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255AB0BC-1A8A-4122-93A9-B7C5C03185E8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444AEC48-A8D3-46AB-AF8B-6BD5B6595EAF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AE2C8484-D4D0-4F75-8A8F-52F6DBAB34BA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D94A3F9E-7742-4B45-A19F-C0163B05FF08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8047D385-160C-49B3-BE11-F39FAF2C960B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FC0252DD-F54A-415D-AD6B-42C650488556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3836F89A-9C2B-4A68-9CFC-23D5FACBCBC5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0445F051-564A-4A52-B253-BA4E527BE79D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3F2E1129-4FEE-48B0-98A9-CEFE46897CB0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EDF374D1-0A59-47C2-B13B-6099812D63A4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FCDF2222-E7C0-4C56-815E-50EE3CFC277E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158DF4F6-E16F-4F01-827B-1E0CB2185510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C0415B05-35E3-45DA-A0E7-BC7DF86AC804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4F903B1E-33E1-4B6D-808F-8A9811C5DCCD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C03D6BA1-DC13-4000-8863-B2FE0680C8AA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EF6AE4FC-660B-47EB-B8D0-AC6AA794F8F8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4EF30AE1-4AA2-4EB9-B76C-336A901ACF66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6CB5A84D-9068-4575-A2A0-654EC425995A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F4AD8FDF-12AF-4B05-A993-705F80E8FEC2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A20C7DF3-3684-461F-84F6-89FBB5895EDD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FEFF68B0-C12A-46F6-B9B9-45232258ED71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C7FDC239-EB81-4701-A0B0-B2306D206A38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AE26123F-8250-4136-AF7F-71490FCF4BEA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DD2022AC-A51D-4960-A442-B2CB0FB85A28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714E4743-607E-42EC-AC89-CA57E44FA2A4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67613451-373F-4452-9988-122A14066EFF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1776F3B1-33C4-4C6F-87D6-8E82970AD98C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98302645-7308-412E-BC35-406F81C29792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60BAEA05-6C43-4ED8-B07F-14E7399B9664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7B1B8BC6-6456-4DD6-ADF0-89B17B2AE5DB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72D68AD2-3466-4A9C-A3F5-DB7D1EB1B074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49720F6B-3E6D-4773-8F87-603E6073CCE0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AA2B812C-425F-467F-98A8-928A8450F561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A6F75A43-84E5-49FF-BAE4-1DFED6DE5581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D6BF647F-D58A-4BEE-87B6-4AF4418A6EDE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55D480A0-EEB6-41E9-A99A-4FD8A5A746BD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4F4E4373-5996-4D21-B0F4-A7E40D53E85D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E9A58699-FFF8-4E1D-9071-BCCA8566BA99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994CA7AD-DC30-4E0B-80B3-928AB77DC408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55A3CE9A-CE1E-44AD-8CF4-30B019E1D104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7D01F743-6C3E-4898-B1EE-2C8772852A16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25486FD5-1558-49D3-B898-74012C8ABA62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799A8EE5-0124-48B9-A3CD-1AF6C349DBD7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4A68D54D-1E35-4AD1-A165-E4B543343417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3FF2F5F8-3763-4FF2-8711-765EE044E05E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6B0876FC-8A14-41D7-B29C-5BFA1765E186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689DEE13-8F4F-4658-B08F-F093C4F1C7DF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87EAE6D8-71D5-46BE-B3BC-5930C2542D63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6C3EC024-8BBB-4002-AE0F-CC4BD803E37F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B214CA05-1EFC-4395-A1AD-5D597138F73A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67E14D9F-E7B7-46BE-B920-60B3F1E54ED7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C9F83AC6-F153-45C7-96BB-B1A4348D5CD2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90E6B693-4E4C-4746-80E7-535883A4FB41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9378E850-6E76-44CF-955B-CCC6DAC589AF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DB90EC1A-13CE-4A63-979C-D0ECE7143EC8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ED710F13-B456-453D-ADF6-0ACFD7CD4F65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C062BC9B-2B7E-4955-A18D-1CD11D42BC08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6F01DA6A-E680-4918-9148-C64177DB2B0C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704EC957-FA66-4381-A2AA-BD4871B7C462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F8F903BC-90D2-4A85-BCAF-4B0CF0FA9000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3CEC1F75-3A73-4308-A780-57D87D658C88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880E4AC0-9AFD-42E7-8914-D9BB0C78E723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F873486C-65D2-482F-99D8-52DF8EFA8FF6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CB1EE285-60BF-4331-B3DC-C5B63BC2277D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C4172509-DD14-402A-8DBA-9EB7DDCAF52C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C36DBD38-74A8-4C31-8170-B11B179A7389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FDE86D0F-6462-43C1-9E37-519B5EA71AEC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40E31086-6D75-499C-B0A0-8DAEA468F7A8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D80AA84B-9747-47C9-B598-EB522F106CC8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7F22A6E9-8145-418D-845A-C18850365CCA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42150047-075B-4DCB-AC4A-C9639B762428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91BB7482-A9FB-4C21-BA9A-CDBBE267B97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66A643C-FE96-4BBD-849C-32AF0815425F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FF8DBDF2-E7E1-47FD-BE42-58E3D7B3B112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F7EA091C-55BA-429E-80BF-FFD2CE115713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D28C5F9F-8553-4011-AFBD-020DFF6D99EC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5DA1BCB0-AB86-45A2-A6F8-7F0114C83A7A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C7CCA8D4-1D66-4E92-9C53-834BCB922BA3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7BA475CB-42D1-43CE-8CCB-E7A7C8E2CD22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3DEDCB1B-F33C-4D93-9163-24B01A5BA776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8CFA743B-9A13-4157-B54E-2D4301D672F2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BD1B94AC-B2C1-4FB9-8865-D83B1E04859A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FDEC3B56-3B98-47D5-9E8A-D021C9339110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C68A001D-E171-4065-9F4E-AE2EDE4E0ED3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F478C647-7943-4D73-90BD-BC24E7C25D2C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A4AF56F2-486E-4D80-A767-DF3B92668838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8B3CC40C-9F18-4384-A523-22E98551C976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CA89A75E-678C-4038-B27D-B488DA174E09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D598442C-C44A-4AB0-BD99-A6F833BC96D9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AC28F1C7-0ED7-49C9-92AE-8F4FC288AA48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AEBC9129-7170-4268-B225-06E1470B902B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E80A4CE3-F260-4C78-8C77-02CD5965ECD1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9F57D15A-1478-461B-BB10-906D01802175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66EA8BA6-9C3D-403A-8CFF-3A6B17823465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59DC4C85-8215-4BDD-8506-86CDE6120558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8C97FC07-FD57-4CE7-857E-0B86A5EFB819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1933CAC1-561A-4FCC-936A-3824C198A8C0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E17AB5B6-8BC1-4623-8C1C-A39C05D40ECA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8032E141-8E71-4668-B23D-397CC1E7AA20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053A98B3-F552-4721-80A9-6DC38C387F40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888FBAF5-321F-4F6E-9EA0-CF013D3AAE4B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1EB140DF-BFE2-4D59-A35A-99D5ED57C5D6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70C3B978-A944-4317-A2A8-5B5966500A0C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32FC9BFF-BE63-42CC-8FC1-6F9DCB0AD663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2B8328D3-027A-4AF2-A5B2-FBAE25D8B7E7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89078D4E-68F5-4AE6-B84C-1CC464AEB6FC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7D51AC20-AD54-4D2C-870F-71CA0F15E931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B92B475F-EF92-40D9-BDDA-C282B869B22B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3BA4C969-8861-4E05-BDEB-E0C0B056372D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BA93B337-1EA6-488A-BC6D-B58D402CABA9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B07A5184-456C-4351-AA62-189DE4DBB0E9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FBAA7235-BF62-4A41-90C8-C64A92349970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40298A93-D13C-4EAF-A0A7-173C602067F8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F522E4CC-F319-4119-BA35-3392ED40ED62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78DF54B9-859F-4E04-ABE8-BFC7FB336368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881098CD-764F-4623-ACBF-93679F2530C8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BED3761F-3CE1-4C0C-859A-B2D3CA099A79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FA4DED93-C7EF-4C89-9F94-00087A921C63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6F77AAD9-34D7-4A5B-A4EE-BE1D6CC35FC2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1F31AC43-8286-4818-BBCC-ADDA9BFB868D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DA445510-6E99-4BE4-91EF-D11397E70A60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BA5A7540-9476-4E23-B189-BC628BC97F01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CAFC473A-D82E-4C1A-813E-F747F8F5D365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A100CD91-F18B-47FD-B837-E5AE3D22FF23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340C3659-6B24-4FB0-9F3F-3192DA2B9753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700E8CF8-6DC8-43B6-9D96-C3491EB34FF8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7CB5D524-127C-4A22-B5B9-5DC5C07B4388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E808C277-BAF0-4644-BB8D-2FBAAD7B52AF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C5EDB6D1-B5C9-4DA8-86D3-CCBD88B19A97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B34BF757-013A-403B-9161-8E30E0E13A41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9C4D03E0-70C1-45A3-9F1D-88E1820D4C03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893C16A0-9C63-4FA2-A995-FC57186A1FB6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24B2FCA9-C6FF-442B-B4CE-C5BBD5D72803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95678DEA-C098-462C-AB7C-942F84685221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23343BBD-CB37-4FCE-B2D7-43E2DE18896E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7DD0D790-C1FA-4366-9A9A-BE06471E027F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5E15CCAF-A233-4B9D-849E-34F663D65C7D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B4C814F6-8413-472F-87A7-F94043659502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B651BD38-6399-489C-BF01-148BC632D024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A0BE87B0-CBBF-4ABD-B4E2-817DCD0D38E1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EB425528-3AE4-4E7B-A206-9FC28294040E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8BB34BD4-1619-4C1D-A7A5-26B31B0A0A19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2CC21D3F-C5AB-4F03-8DD7-81A652B87034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30594C1E-AF6D-4DAC-B1F4-8002736AC632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E496EA0F-E6CA-4AA5-ACB1-ED7A84951864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8B238AF6-A995-4CFD-A8DE-E5624204B9A3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A855879C-AE3A-4880-9E7D-2D3369BF2A96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676475D3-76DA-41AF-A829-AA0251F27F0C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21388C50-3416-46C0-91FC-1D03468B163F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009DA61E-1DC9-4646-ACBB-4165CA76D39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C77ABA05-0646-44E1-A868-3F6E466D6F74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BD63204D-3201-4ED7-BC08-B79A9CA16206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AC364BD6-6BF3-42B3-BC78-7E90C623EF9A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493F016F-EA9D-40D0-8BC7-BB3155C213A9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5D7BEE00-B354-4A26-8EC8-F7ABA097D37D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C9241EA2-9465-4072-8331-B8A20CC033C8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FDED8668-806A-4C3C-AD98-E75936FB685F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1C88DD80-8570-4C8F-A3D1-BA06EE738DA1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F1CFDB01-EA09-4EBA-BD19-DF666E010539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62E5C5C7-4F4E-4279-AAC3-0105F44019E7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D24FFB69-AAF3-4FF2-9C7F-1391A4DFA09C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65059884-4745-403D-BEC6-45B9346E118D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C05BC885-6FB8-456E-A882-7B0DDB0497D9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52EB4026-EE14-4774-87F4-0DFD1605D204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037FC3A6-2348-4989-B868-1B278F6B1012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15748E8F-DEF4-4313-9A37-0D7721D7CE86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4FD2DDA6-4418-461C-A1CA-A541E2F4DE9A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D19ED56C-D589-4991-AAE9-E258D5826044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83874BE7-A342-4AFF-88FD-2BFF82C9FE28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1FBB70ED-FCBE-469F-A127-4131B0E7B9D5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0CD8C8F5-A267-4E50-87A9-0FEF42DC37A5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D2AEC1E7-7B67-43F9-89C6-29A9B9607AB1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18417FEC-0AB9-4955-BD7B-4922A9E33F4E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10F9040E-646B-412E-8650-819A20E3373A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1A65E09B-A0F3-4BBE-AA5F-9139ACD707DA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AE585696-4C05-4DBE-8BE6-7173EAE85184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2C8928D4-9A84-4C9B-A3F6-1518D8A3BD5B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4E6F23C8-EB9B-476A-8C47-25222B518C5B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A1250277-8B0B-45BB-9D37-3FF6BE3005B1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4539501D-442A-4F9D-9ECD-FDA164528BB6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96AF46E2-0723-43F9-AE34-B6EDF5DD8DA9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C99560A5-B31A-4270-B722-374045F79EBB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94C7AD3F-54ED-4D11-AE9B-4AAC89B7A4F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BE71662-110B-4BE0-843F-CF8EF608E32D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51E5940D-C35F-44BA-868B-9AADD0D5CA16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98456F9C-C23B-4CD6-AC6D-153D43183CB1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0BC6E8EF-D1AD-40C5-AC11-1AEF178D00DB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86B7BB73-AE3D-4727-B5A4-66CEDD39C472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71B0DD42-B7AE-4AF0-9EBC-E035207F4010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A724A3B1-80E8-439A-A0B7-AEBF6C8FEF91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3DF444F6-53AC-401D-B247-4D51B309EA65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934280FC-7AE1-4C30-A0DA-70D8C0FEC682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F95ECD0D-7282-4FCD-A3FC-F632C8DE6B98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2F3CC673-922E-4811-84B0-64876A83D204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95970267-6873-4889-9C21-C91C3630A515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BAD54033-6247-4795-AC51-BB209DCDEF9A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790C6529-1938-4E75-8030-CE99C2AC94E3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57CD5DE2-92B5-4170-820D-26FD7799E3B6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41205306-76F9-46B2-96BE-DDE99808A6FE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F71636B3-C24B-4EEA-B13C-FFFCF5C37466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EEBD340C-7C81-4EE1-B81A-8BCAEEDAA57B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1AB6237A-D742-4A56-8CD8-1EBF9C566C57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BE4C41E6-A108-4072-A6EA-A72E969C5C81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303B1EE5-67F9-4E5B-8DA5-373C166EFA8B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EAD46C28-1057-4AC0-BA86-65BA5C6F0176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9DE33D8E-39F6-4F7C-A3CB-2FFA489B812B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CF31F558-EE3A-471D-A549-DE23A2729821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BAA79F43-8ABA-4B19-B39A-BD9E61F7B855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B0BD597E-A2C1-457D-9771-B98911D59F1C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04BA26A5-8B02-4CB2-BBFC-2483A87D27FA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BBD833CA-06B6-437A-AE8E-ED028DB32B76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C1A72835-0828-46F2-88E2-F0AB6DDCF6C5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275931C8-133F-40AB-B575-B858EC1F8456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F4D8473B-2C0C-44C2-B7F9-EAC177925BB4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16416F62-4654-4BDE-8B07-5F95A036BDA5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9D96379C-5F27-4878-947F-C1CBB7E52BF8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9BE3D95C-72B7-49DF-AD94-5BE7C1623FE2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8BBD671A-B613-49D0-AAC9-D65CB02F7806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0FDAC176-0665-4D94-9C3E-F4AC62D68326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472D6163-CF44-4BDB-A4B2-76E887D78F3C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81BF0215-5B80-45C4-956D-44EAD9004BE7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BCD61972-E7FD-4803-9D79-FF252F48E21D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A5A282BE-4910-4DD9-82C3-B7D5500CAECC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F6AC31DB-58BF-47AA-A49F-BC4F35E4B7EE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C9069289-7CA0-4AD5-A538-031C6C234C1C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B3E2E7C1-3167-4F0A-BD24-FA1812CA04EF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3D99E4DA-1635-4512-A192-963D6D3AC71E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8C5519D8-1FE8-4554-8F97-6BAEEDD9951B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11480DF1-9817-4298-AC95-DDF3DCBC9222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C264F4F0-4319-400C-BB2B-608EF3D1423F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3BEBDA71-0813-4737-8B71-B04C309C935D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9DADA8C4-E891-43DB-AF04-913FF975995C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D0EE0E04-B519-434E-8BBC-A176CC15A347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F6CAD6F9-907B-4C14-A80B-9C171E15F097}">
  <ds:schemaRefs>
    <ds:schemaRef ds:uri="http://schemas.microsoft.com/VisualStudio/2011/storyboarding/control"/>
  </ds:schemaRefs>
</ds:datastoreItem>
</file>

<file path=customXml/itemProps845.xml><?xml version="1.0" encoding="utf-8"?>
<ds:datastoreItem xmlns:ds="http://schemas.openxmlformats.org/officeDocument/2006/customXml" ds:itemID="{22487B0D-3F71-4237-8130-8847EBB827B8}">
  <ds:schemaRefs>
    <ds:schemaRef ds:uri="http://schemas.microsoft.com/VisualStudio/2011/storyboarding/control"/>
  </ds:schemaRefs>
</ds:datastoreItem>
</file>

<file path=customXml/itemProps846.xml><?xml version="1.0" encoding="utf-8"?>
<ds:datastoreItem xmlns:ds="http://schemas.openxmlformats.org/officeDocument/2006/customXml" ds:itemID="{175FD099-5FFE-4DBF-855F-E6A48892276E}">
  <ds:schemaRefs>
    <ds:schemaRef ds:uri="http://schemas.microsoft.com/VisualStudio/2011/storyboarding/control"/>
  </ds:schemaRefs>
</ds:datastoreItem>
</file>

<file path=customXml/itemProps847.xml><?xml version="1.0" encoding="utf-8"?>
<ds:datastoreItem xmlns:ds="http://schemas.openxmlformats.org/officeDocument/2006/customXml" ds:itemID="{C8F926C9-EAF5-4E3E-809E-6F5CFF7A2881}">
  <ds:schemaRefs>
    <ds:schemaRef ds:uri="http://schemas.microsoft.com/VisualStudio/2011/storyboarding/control"/>
  </ds:schemaRefs>
</ds:datastoreItem>
</file>

<file path=customXml/itemProps848.xml><?xml version="1.0" encoding="utf-8"?>
<ds:datastoreItem xmlns:ds="http://schemas.openxmlformats.org/officeDocument/2006/customXml" ds:itemID="{9D72FB1D-0F54-49B6-BCEE-987316E56EAB}">
  <ds:schemaRefs>
    <ds:schemaRef ds:uri="http://schemas.microsoft.com/VisualStudio/2011/storyboarding/control"/>
  </ds:schemaRefs>
</ds:datastoreItem>
</file>

<file path=customXml/itemProps849.xml><?xml version="1.0" encoding="utf-8"?>
<ds:datastoreItem xmlns:ds="http://schemas.openxmlformats.org/officeDocument/2006/customXml" ds:itemID="{8D1D3F56-A4D1-4437-A994-632C8FFB7F6E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5AB2E0BC-0907-443E-A462-EF5F69AD94F8}">
  <ds:schemaRefs>
    <ds:schemaRef ds:uri="http://schemas.microsoft.com/VisualStudio/2011/storyboarding/control"/>
  </ds:schemaRefs>
</ds:datastoreItem>
</file>

<file path=customXml/itemProps850.xml><?xml version="1.0" encoding="utf-8"?>
<ds:datastoreItem xmlns:ds="http://schemas.openxmlformats.org/officeDocument/2006/customXml" ds:itemID="{D853A6F6-9E40-44AE-AC2D-85FB3688419D}">
  <ds:schemaRefs>
    <ds:schemaRef ds:uri="http://schemas.microsoft.com/VisualStudio/2011/storyboarding/control"/>
  </ds:schemaRefs>
</ds:datastoreItem>
</file>

<file path=customXml/itemProps851.xml><?xml version="1.0" encoding="utf-8"?>
<ds:datastoreItem xmlns:ds="http://schemas.openxmlformats.org/officeDocument/2006/customXml" ds:itemID="{47A0B1F1-3B2B-42D3-B20B-8C01D86649F1}">
  <ds:schemaRefs>
    <ds:schemaRef ds:uri="http://schemas.microsoft.com/VisualStudio/2011/storyboarding/control"/>
  </ds:schemaRefs>
</ds:datastoreItem>
</file>

<file path=customXml/itemProps852.xml><?xml version="1.0" encoding="utf-8"?>
<ds:datastoreItem xmlns:ds="http://schemas.openxmlformats.org/officeDocument/2006/customXml" ds:itemID="{A23EBAB7-DC75-4326-AE22-E2639685F6B4}">
  <ds:schemaRefs>
    <ds:schemaRef ds:uri="http://schemas.microsoft.com/VisualStudio/2011/storyboarding/control"/>
  </ds:schemaRefs>
</ds:datastoreItem>
</file>

<file path=customXml/itemProps853.xml><?xml version="1.0" encoding="utf-8"?>
<ds:datastoreItem xmlns:ds="http://schemas.openxmlformats.org/officeDocument/2006/customXml" ds:itemID="{CE51FC00-FE3F-4B85-8A5B-E33F84870F7D}">
  <ds:schemaRefs>
    <ds:schemaRef ds:uri="http://schemas.microsoft.com/VisualStudio/2011/storyboarding/control"/>
  </ds:schemaRefs>
</ds:datastoreItem>
</file>

<file path=customXml/itemProps854.xml><?xml version="1.0" encoding="utf-8"?>
<ds:datastoreItem xmlns:ds="http://schemas.openxmlformats.org/officeDocument/2006/customXml" ds:itemID="{B3940C00-CE98-47CB-BE10-307DEBCE17A8}">
  <ds:schemaRefs>
    <ds:schemaRef ds:uri="http://schemas.microsoft.com/VisualStudio/2011/storyboarding/control"/>
  </ds:schemaRefs>
</ds:datastoreItem>
</file>

<file path=customXml/itemProps855.xml><?xml version="1.0" encoding="utf-8"?>
<ds:datastoreItem xmlns:ds="http://schemas.openxmlformats.org/officeDocument/2006/customXml" ds:itemID="{579164C6-29D4-4AA2-9656-3F97D5AADD4B}">
  <ds:schemaRefs>
    <ds:schemaRef ds:uri="http://schemas.microsoft.com/VisualStudio/2011/storyboarding/control"/>
  </ds:schemaRefs>
</ds:datastoreItem>
</file>

<file path=customXml/itemProps856.xml><?xml version="1.0" encoding="utf-8"?>
<ds:datastoreItem xmlns:ds="http://schemas.openxmlformats.org/officeDocument/2006/customXml" ds:itemID="{AE8F0E35-2275-4143-A0F8-1D9C717B5280}">
  <ds:schemaRefs>
    <ds:schemaRef ds:uri="http://schemas.microsoft.com/VisualStudio/2011/storyboarding/control"/>
  </ds:schemaRefs>
</ds:datastoreItem>
</file>

<file path=customXml/itemProps857.xml><?xml version="1.0" encoding="utf-8"?>
<ds:datastoreItem xmlns:ds="http://schemas.openxmlformats.org/officeDocument/2006/customXml" ds:itemID="{7F721345-2D79-4200-80B2-97BA07F08DEA}">
  <ds:schemaRefs>
    <ds:schemaRef ds:uri="http://schemas.microsoft.com/VisualStudio/2011/storyboarding/control"/>
  </ds:schemaRefs>
</ds:datastoreItem>
</file>

<file path=customXml/itemProps858.xml><?xml version="1.0" encoding="utf-8"?>
<ds:datastoreItem xmlns:ds="http://schemas.openxmlformats.org/officeDocument/2006/customXml" ds:itemID="{C12626AF-7FB9-4216-B623-6B40A550DFF2}">
  <ds:schemaRefs>
    <ds:schemaRef ds:uri="http://schemas.microsoft.com/VisualStudio/2011/storyboarding/control"/>
  </ds:schemaRefs>
</ds:datastoreItem>
</file>

<file path=customXml/itemProps859.xml><?xml version="1.0" encoding="utf-8"?>
<ds:datastoreItem xmlns:ds="http://schemas.openxmlformats.org/officeDocument/2006/customXml" ds:itemID="{C893EDB9-F52D-477E-8187-E9CE9450261F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B675710E-2A3F-47D1-8277-27597728E196}">
  <ds:schemaRefs>
    <ds:schemaRef ds:uri="http://schemas.microsoft.com/VisualStudio/2011/storyboarding/control"/>
  </ds:schemaRefs>
</ds:datastoreItem>
</file>

<file path=customXml/itemProps860.xml><?xml version="1.0" encoding="utf-8"?>
<ds:datastoreItem xmlns:ds="http://schemas.openxmlformats.org/officeDocument/2006/customXml" ds:itemID="{061208EE-B686-4895-AD41-439511699367}">
  <ds:schemaRefs>
    <ds:schemaRef ds:uri="http://schemas.microsoft.com/VisualStudio/2011/storyboarding/control"/>
  </ds:schemaRefs>
</ds:datastoreItem>
</file>

<file path=customXml/itemProps861.xml><?xml version="1.0" encoding="utf-8"?>
<ds:datastoreItem xmlns:ds="http://schemas.openxmlformats.org/officeDocument/2006/customXml" ds:itemID="{E2834AAF-83E3-4094-907A-A2AC1FDD2C5A}">
  <ds:schemaRefs>
    <ds:schemaRef ds:uri="http://schemas.microsoft.com/VisualStudio/2011/storyboarding/control"/>
  </ds:schemaRefs>
</ds:datastoreItem>
</file>

<file path=customXml/itemProps862.xml><?xml version="1.0" encoding="utf-8"?>
<ds:datastoreItem xmlns:ds="http://schemas.openxmlformats.org/officeDocument/2006/customXml" ds:itemID="{63679AEA-16ED-4248-83B1-7D238504ACED}">
  <ds:schemaRefs>
    <ds:schemaRef ds:uri="http://schemas.microsoft.com/VisualStudio/2011/storyboarding/control"/>
  </ds:schemaRefs>
</ds:datastoreItem>
</file>

<file path=customXml/itemProps863.xml><?xml version="1.0" encoding="utf-8"?>
<ds:datastoreItem xmlns:ds="http://schemas.openxmlformats.org/officeDocument/2006/customXml" ds:itemID="{C6A560D2-C3F1-4AE6-B3DF-071761267BC2}">
  <ds:schemaRefs>
    <ds:schemaRef ds:uri="http://schemas.microsoft.com/VisualStudio/2011/storyboarding/control"/>
  </ds:schemaRefs>
</ds:datastoreItem>
</file>

<file path=customXml/itemProps864.xml><?xml version="1.0" encoding="utf-8"?>
<ds:datastoreItem xmlns:ds="http://schemas.openxmlformats.org/officeDocument/2006/customXml" ds:itemID="{3D314869-37E4-467A-96E1-4DF51AD2014C}">
  <ds:schemaRefs>
    <ds:schemaRef ds:uri="http://schemas.microsoft.com/VisualStudio/2011/storyboarding/control"/>
  </ds:schemaRefs>
</ds:datastoreItem>
</file>

<file path=customXml/itemProps865.xml><?xml version="1.0" encoding="utf-8"?>
<ds:datastoreItem xmlns:ds="http://schemas.openxmlformats.org/officeDocument/2006/customXml" ds:itemID="{885A1EF5-5F02-4A95-811C-89888043F67B}">
  <ds:schemaRefs>
    <ds:schemaRef ds:uri="http://schemas.microsoft.com/VisualStudio/2011/storyboarding/control"/>
  </ds:schemaRefs>
</ds:datastoreItem>
</file>

<file path=customXml/itemProps866.xml><?xml version="1.0" encoding="utf-8"?>
<ds:datastoreItem xmlns:ds="http://schemas.openxmlformats.org/officeDocument/2006/customXml" ds:itemID="{2F70B908-6FE8-4983-8724-9663177B443C}">
  <ds:schemaRefs>
    <ds:schemaRef ds:uri="http://schemas.microsoft.com/VisualStudio/2011/storyboarding/control"/>
  </ds:schemaRefs>
</ds:datastoreItem>
</file>

<file path=customXml/itemProps867.xml><?xml version="1.0" encoding="utf-8"?>
<ds:datastoreItem xmlns:ds="http://schemas.openxmlformats.org/officeDocument/2006/customXml" ds:itemID="{69D22B3C-E212-4E80-A41F-CCBD0B2C661C}">
  <ds:schemaRefs>
    <ds:schemaRef ds:uri="http://schemas.microsoft.com/VisualStudio/2011/storyboarding/control"/>
  </ds:schemaRefs>
</ds:datastoreItem>
</file>

<file path=customXml/itemProps868.xml><?xml version="1.0" encoding="utf-8"?>
<ds:datastoreItem xmlns:ds="http://schemas.openxmlformats.org/officeDocument/2006/customXml" ds:itemID="{96E66A76-6191-42F8-AA58-E1522E7B4432}">
  <ds:schemaRefs>
    <ds:schemaRef ds:uri="http://schemas.microsoft.com/VisualStudio/2011/storyboarding/control"/>
  </ds:schemaRefs>
</ds:datastoreItem>
</file>

<file path=customXml/itemProps869.xml><?xml version="1.0" encoding="utf-8"?>
<ds:datastoreItem xmlns:ds="http://schemas.openxmlformats.org/officeDocument/2006/customXml" ds:itemID="{E0D5B00A-831C-49AF-ACB6-462E5BB8F0A0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F0E9EA0B-55F1-4684-B070-DF22315BEAE8}">
  <ds:schemaRefs>
    <ds:schemaRef ds:uri="http://schemas.microsoft.com/VisualStudio/2011/storyboarding/control"/>
  </ds:schemaRefs>
</ds:datastoreItem>
</file>

<file path=customXml/itemProps870.xml><?xml version="1.0" encoding="utf-8"?>
<ds:datastoreItem xmlns:ds="http://schemas.openxmlformats.org/officeDocument/2006/customXml" ds:itemID="{35188A91-A97F-4038-952E-7CC137FED6E7}">
  <ds:schemaRefs>
    <ds:schemaRef ds:uri="http://schemas.microsoft.com/VisualStudio/2011/storyboarding/control"/>
  </ds:schemaRefs>
</ds:datastoreItem>
</file>

<file path=customXml/itemProps871.xml><?xml version="1.0" encoding="utf-8"?>
<ds:datastoreItem xmlns:ds="http://schemas.openxmlformats.org/officeDocument/2006/customXml" ds:itemID="{812660E5-3720-48A1-9B33-6BE873098855}">
  <ds:schemaRefs>
    <ds:schemaRef ds:uri="http://schemas.microsoft.com/VisualStudio/2011/storyboarding/control"/>
  </ds:schemaRefs>
</ds:datastoreItem>
</file>

<file path=customXml/itemProps872.xml><?xml version="1.0" encoding="utf-8"?>
<ds:datastoreItem xmlns:ds="http://schemas.openxmlformats.org/officeDocument/2006/customXml" ds:itemID="{2BEBB94D-D802-4B18-920A-949341C8A91F}">
  <ds:schemaRefs>
    <ds:schemaRef ds:uri="http://schemas.microsoft.com/VisualStudio/2011/storyboarding/control"/>
  </ds:schemaRefs>
</ds:datastoreItem>
</file>

<file path=customXml/itemProps873.xml><?xml version="1.0" encoding="utf-8"?>
<ds:datastoreItem xmlns:ds="http://schemas.openxmlformats.org/officeDocument/2006/customXml" ds:itemID="{A14CB98E-8768-47AE-90CF-8E0C07E4181F}">
  <ds:schemaRefs>
    <ds:schemaRef ds:uri="http://schemas.microsoft.com/VisualStudio/2011/storyboarding/control"/>
  </ds:schemaRefs>
</ds:datastoreItem>
</file>

<file path=customXml/itemProps874.xml><?xml version="1.0" encoding="utf-8"?>
<ds:datastoreItem xmlns:ds="http://schemas.openxmlformats.org/officeDocument/2006/customXml" ds:itemID="{4C317650-8C39-442B-8421-89239808CA26}">
  <ds:schemaRefs>
    <ds:schemaRef ds:uri="http://schemas.microsoft.com/VisualStudio/2011/storyboarding/control"/>
  </ds:schemaRefs>
</ds:datastoreItem>
</file>

<file path=customXml/itemProps875.xml><?xml version="1.0" encoding="utf-8"?>
<ds:datastoreItem xmlns:ds="http://schemas.openxmlformats.org/officeDocument/2006/customXml" ds:itemID="{A53CC30A-D74D-4B2B-80D0-8C8C5B6C3979}">
  <ds:schemaRefs>
    <ds:schemaRef ds:uri="http://schemas.microsoft.com/VisualStudio/2011/storyboarding/control"/>
  </ds:schemaRefs>
</ds:datastoreItem>
</file>

<file path=customXml/itemProps876.xml><?xml version="1.0" encoding="utf-8"?>
<ds:datastoreItem xmlns:ds="http://schemas.openxmlformats.org/officeDocument/2006/customXml" ds:itemID="{49B19399-ADA1-4BEA-A475-E3894A561AF7}">
  <ds:schemaRefs>
    <ds:schemaRef ds:uri="http://schemas.microsoft.com/VisualStudio/2011/storyboarding/control"/>
  </ds:schemaRefs>
</ds:datastoreItem>
</file>

<file path=customXml/itemProps877.xml><?xml version="1.0" encoding="utf-8"?>
<ds:datastoreItem xmlns:ds="http://schemas.openxmlformats.org/officeDocument/2006/customXml" ds:itemID="{792615DD-44BB-46E7-AE4A-4AF6E285A49F}">
  <ds:schemaRefs>
    <ds:schemaRef ds:uri="http://schemas.microsoft.com/VisualStudio/2011/storyboarding/control"/>
  </ds:schemaRefs>
</ds:datastoreItem>
</file>

<file path=customXml/itemProps878.xml><?xml version="1.0" encoding="utf-8"?>
<ds:datastoreItem xmlns:ds="http://schemas.openxmlformats.org/officeDocument/2006/customXml" ds:itemID="{57DAF879-E138-4A85-A14A-418B8138CBAC}">
  <ds:schemaRefs>
    <ds:schemaRef ds:uri="http://schemas.microsoft.com/VisualStudio/2011/storyboarding/control"/>
  </ds:schemaRefs>
</ds:datastoreItem>
</file>

<file path=customXml/itemProps879.xml><?xml version="1.0" encoding="utf-8"?>
<ds:datastoreItem xmlns:ds="http://schemas.openxmlformats.org/officeDocument/2006/customXml" ds:itemID="{F131ABA7-5589-429C-8993-C6E820BAC034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D494E160-67F6-465D-A98A-BBF713CB6DC4}">
  <ds:schemaRefs>
    <ds:schemaRef ds:uri="http://schemas.microsoft.com/VisualStudio/2011/storyboarding/control"/>
  </ds:schemaRefs>
</ds:datastoreItem>
</file>

<file path=customXml/itemProps880.xml><?xml version="1.0" encoding="utf-8"?>
<ds:datastoreItem xmlns:ds="http://schemas.openxmlformats.org/officeDocument/2006/customXml" ds:itemID="{7614B538-D5DA-4BC5-88A2-8161D2BA1C61}">
  <ds:schemaRefs>
    <ds:schemaRef ds:uri="http://schemas.microsoft.com/VisualStudio/2011/storyboarding/control"/>
  </ds:schemaRefs>
</ds:datastoreItem>
</file>

<file path=customXml/itemProps881.xml><?xml version="1.0" encoding="utf-8"?>
<ds:datastoreItem xmlns:ds="http://schemas.openxmlformats.org/officeDocument/2006/customXml" ds:itemID="{C4431D91-2EDF-4BCD-8C12-F0ECFF0E902F}">
  <ds:schemaRefs>
    <ds:schemaRef ds:uri="http://schemas.microsoft.com/VisualStudio/2011/storyboarding/control"/>
  </ds:schemaRefs>
</ds:datastoreItem>
</file>

<file path=customXml/itemProps882.xml><?xml version="1.0" encoding="utf-8"?>
<ds:datastoreItem xmlns:ds="http://schemas.openxmlformats.org/officeDocument/2006/customXml" ds:itemID="{E356E9D5-FC80-4040-8C2E-53BBCB826F7B}">
  <ds:schemaRefs>
    <ds:schemaRef ds:uri="http://schemas.microsoft.com/VisualStudio/2011/storyboarding/control"/>
  </ds:schemaRefs>
</ds:datastoreItem>
</file>

<file path=customXml/itemProps883.xml><?xml version="1.0" encoding="utf-8"?>
<ds:datastoreItem xmlns:ds="http://schemas.openxmlformats.org/officeDocument/2006/customXml" ds:itemID="{541C47E7-0CA7-44E0-A2CB-75B6B2370B61}">
  <ds:schemaRefs>
    <ds:schemaRef ds:uri="http://schemas.microsoft.com/VisualStudio/2011/storyboarding/control"/>
  </ds:schemaRefs>
</ds:datastoreItem>
</file>

<file path=customXml/itemProps884.xml><?xml version="1.0" encoding="utf-8"?>
<ds:datastoreItem xmlns:ds="http://schemas.openxmlformats.org/officeDocument/2006/customXml" ds:itemID="{100DCECA-1554-4B06-A549-9237C5CE3EA3}">
  <ds:schemaRefs>
    <ds:schemaRef ds:uri="http://schemas.microsoft.com/VisualStudio/2011/storyboarding/control"/>
  </ds:schemaRefs>
</ds:datastoreItem>
</file>

<file path=customXml/itemProps885.xml><?xml version="1.0" encoding="utf-8"?>
<ds:datastoreItem xmlns:ds="http://schemas.openxmlformats.org/officeDocument/2006/customXml" ds:itemID="{7ABEA5E5-B775-43A1-9AC1-CB14263BE636}">
  <ds:schemaRefs>
    <ds:schemaRef ds:uri="http://schemas.microsoft.com/VisualStudio/2011/storyboarding/control"/>
  </ds:schemaRefs>
</ds:datastoreItem>
</file>

<file path=customXml/itemProps886.xml><?xml version="1.0" encoding="utf-8"?>
<ds:datastoreItem xmlns:ds="http://schemas.openxmlformats.org/officeDocument/2006/customXml" ds:itemID="{24638975-52AD-4E39-9F0A-4684D4C37C17}">
  <ds:schemaRefs>
    <ds:schemaRef ds:uri="http://schemas.microsoft.com/VisualStudio/2011/storyboarding/control"/>
  </ds:schemaRefs>
</ds:datastoreItem>
</file>

<file path=customXml/itemProps887.xml><?xml version="1.0" encoding="utf-8"?>
<ds:datastoreItem xmlns:ds="http://schemas.openxmlformats.org/officeDocument/2006/customXml" ds:itemID="{FCAA80D6-B073-42EF-AE65-6FB31C5F2B33}">
  <ds:schemaRefs>
    <ds:schemaRef ds:uri="http://schemas.microsoft.com/VisualStudio/2011/storyboarding/control"/>
  </ds:schemaRefs>
</ds:datastoreItem>
</file>

<file path=customXml/itemProps888.xml><?xml version="1.0" encoding="utf-8"?>
<ds:datastoreItem xmlns:ds="http://schemas.openxmlformats.org/officeDocument/2006/customXml" ds:itemID="{C46106F1-D3E2-45B5-86D6-4BB38057E489}">
  <ds:schemaRefs>
    <ds:schemaRef ds:uri="http://schemas.microsoft.com/VisualStudio/2011/storyboarding/control"/>
  </ds:schemaRefs>
</ds:datastoreItem>
</file>

<file path=customXml/itemProps889.xml><?xml version="1.0" encoding="utf-8"?>
<ds:datastoreItem xmlns:ds="http://schemas.openxmlformats.org/officeDocument/2006/customXml" ds:itemID="{35F2B4C9-5077-4B1A-854B-CCFC19E8DC5A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598B9A00-D141-48FC-9D0A-C2264CD7B982}">
  <ds:schemaRefs>
    <ds:schemaRef ds:uri="http://schemas.microsoft.com/VisualStudio/2011/storyboarding/control"/>
  </ds:schemaRefs>
</ds:datastoreItem>
</file>

<file path=customXml/itemProps890.xml><?xml version="1.0" encoding="utf-8"?>
<ds:datastoreItem xmlns:ds="http://schemas.openxmlformats.org/officeDocument/2006/customXml" ds:itemID="{2B2BDEA5-C5D8-42DE-94DC-C868A088C977}">
  <ds:schemaRefs>
    <ds:schemaRef ds:uri="http://schemas.microsoft.com/VisualStudio/2011/storyboarding/control"/>
  </ds:schemaRefs>
</ds:datastoreItem>
</file>

<file path=customXml/itemProps891.xml><?xml version="1.0" encoding="utf-8"?>
<ds:datastoreItem xmlns:ds="http://schemas.openxmlformats.org/officeDocument/2006/customXml" ds:itemID="{FA10669C-C955-43C4-B8A2-9C89CFA803EC}">
  <ds:schemaRefs>
    <ds:schemaRef ds:uri="http://schemas.microsoft.com/VisualStudio/2011/storyboarding/control"/>
  </ds:schemaRefs>
</ds:datastoreItem>
</file>

<file path=customXml/itemProps892.xml><?xml version="1.0" encoding="utf-8"?>
<ds:datastoreItem xmlns:ds="http://schemas.openxmlformats.org/officeDocument/2006/customXml" ds:itemID="{422FB920-2A4F-4C37-BA85-1719811C6CC4}">
  <ds:schemaRefs>
    <ds:schemaRef ds:uri="http://schemas.microsoft.com/VisualStudio/2011/storyboarding/control"/>
  </ds:schemaRefs>
</ds:datastoreItem>
</file>

<file path=customXml/itemProps893.xml><?xml version="1.0" encoding="utf-8"?>
<ds:datastoreItem xmlns:ds="http://schemas.openxmlformats.org/officeDocument/2006/customXml" ds:itemID="{121049BC-187A-4C0D-9096-3DA83185F446}">
  <ds:schemaRefs>
    <ds:schemaRef ds:uri="http://schemas.microsoft.com/VisualStudio/2011/storyboarding/control"/>
  </ds:schemaRefs>
</ds:datastoreItem>
</file>

<file path=customXml/itemProps894.xml><?xml version="1.0" encoding="utf-8"?>
<ds:datastoreItem xmlns:ds="http://schemas.openxmlformats.org/officeDocument/2006/customXml" ds:itemID="{28A6594B-49B6-4C60-A53E-98A57287332E}">
  <ds:schemaRefs>
    <ds:schemaRef ds:uri="http://schemas.microsoft.com/VisualStudio/2011/storyboarding/control"/>
  </ds:schemaRefs>
</ds:datastoreItem>
</file>

<file path=customXml/itemProps895.xml><?xml version="1.0" encoding="utf-8"?>
<ds:datastoreItem xmlns:ds="http://schemas.openxmlformats.org/officeDocument/2006/customXml" ds:itemID="{38FD7F94-AEF7-4376-94A8-44C9F53639F3}">
  <ds:schemaRefs>
    <ds:schemaRef ds:uri="http://schemas.microsoft.com/VisualStudio/2011/storyboarding/control"/>
  </ds:schemaRefs>
</ds:datastoreItem>
</file>

<file path=customXml/itemProps896.xml><?xml version="1.0" encoding="utf-8"?>
<ds:datastoreItem xmlns:ds="http://schemas.openxmlformats.org/officeDocument/2006/customXml" ds:itemID="{E713BF8E-BECC-4E17-B0D5-E1D993EA1404}">
  <ds:schemaRefs>
    <ds:schemaRef ds:uri="http://schemas.microsoft.com/VisualStudio/2011/storyboarding/control"/>
  </ds:schemaRefs>
</ds:datastoreItem>
</file>

<file path=customXml/itemProps897.xml><?xml version="1.0" encoding="utf-8"?>
<ds:datastoreItem xmlns:ds="http://schemas.openxmlformats.org/officeDocument/2006/customXml" ds:itemID="{279BC5B4-E46E-45E6-96E2-41DE4E8AF607}">
  <ds:schemaRefs>
    <ds:schemaRef ds:uri="http://schemas.microsoft.com/VisualStudio/2011/storyboarding/control"/>
  </ds:schemaRefs>
</ds:datastoreItem>
</file>

<file path=customXml/itemProps898.xml><?xml version="1.0" encoding="utf-8"?>
<ds:datastoreItem xmlns:ds="http://schemas.openxmlformats.org/officeDocument/2006/customXml" ds:itemID="{9359DA3C-394F-46F7-BBB2-AACDBE8126E9}">
  <ds:schemaRefs>
    <ds:schemaRef ds:uri="http://schemas.microsoft.com/VisualStudio/2011/storyboarding/control"/>
  </ds:schemaRefs>
</ds:datastoreItem>
</file>

<file path=customXml/itemProps899.xml><?xml version="1.0" encoding="utf-8"?>
<ds:datastoreItem xmlns:ds="http://schemas.openxmlformats.org/officeDocument/2006/customXml" ds:itemID="{F2F9EA43-7EF8-4613-83DE-D95E934C32BF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C88C896-5790-4DFB-BE2E-F6FDECFCC3EB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673201F5-F500-489A-A611-DFC3EE7560BD}">
  <ds:schemaRefs>
    <ds:schemaRef ds:uri="http://schemas.microsoft.com/VisualStudio/2011/storyboarding/control"/>
  </ds:schemaRefs>
</ds:datastoreItem>
</file>

<file path=customXml/itemProps900.xml><?xml version="1.0" encoding="utf-8"?>
<ds:datastoreItem xmlns:ds="http://schemas.openxmlformats.org/officeDocument/2006/customXml" ds:itemID="{2290B26E-3216-48F9-9B43-BEA37959B47B}">
  <ds:schemaRefs>
    <ds:schemaRef ds:uri="http://schemas.microsoft.com/VisualStudio/2011/storyboarding/control"/>
  </ds:schemaRefs>
</ds:datastoreItem>
</file>

<file path=customXml/itemProps901.xml><?xml version="1.0" encoding="utf-8"?>
<ds:datastoreItem xmlns:ds="http://schemas.openxmlformats.org/officeDocument/2006/customXml" ds:itemID="{F2EBDB94-90BB-4834-90E3-A02D6D752C1E}">
  <ds:schemaRefs>
    <ds:schemaRef ds:uri="http://schemas.microsoft.com/VisualStudio/2011/storyboarding/control"/>
  </ds:schemaRefs>
</ds:datastoreItem>
</file>

<file path=customXml/itemProps902.xml><?xml version="1.0" encoding="utf-8"?>
<ds:datastoreItem xmlns:ds="http://schemas.openxmlformats.org/officeDocument/2006/customXml" ds:itemID="{A8524E79-0277-4F1B-B633-E7C4D0AA26D6}">
  <ds:schemaRefs>
    <ds:schemaRef ds:uri="http://schemas.microsoft.com/VisualStudio/2011/storyboarding/control"/>
  </ds:schemaRefs>
</ds:datastoreItem>
</file>

<file path=customXml/itemProps903.xml><?xml version="1.0" encoding="utf-8"?>
<ds:datastoreItem xmlns:ds="http://schemas.openxmlformats.org/officeDocument/2006/customXml" ds:itemID="{84D24724-16BA-47B6-8EE1-F77DDBF9425B}">
  <ds:schemaRefs>
    <ds:schemaRef ds:uri="http://schemas.microsoft.com/VisualStudio/2011/storyboarding/control"/>
  </ds:schemaRefs>
</ds:datastoreItem>
</file>

<file path=customXml/itemProps904.xml><?xml version="1.0" encoding="utf-8"?>
<ds:datastoreItem xmlns:ds="http://schemas.openxmlformats.org/officeDocument/2006/customXml" ds:itemID="{D331592A-E983-4C34-BFF8-4244DA6D46B5}">
  <ds:schemaRefs>
    <ds:schemaRef ds:uri="http://schemas.microsoft.com/VisualStudio/2011/storyboarding/control"/>
  </ds:schemaRefs>
</ds:datastoreItem>
</file>

<file path=customXml/itemProps905.xml><?xml version="1.0" encoding="utf-8"?>
<ds:datastoreItem xmlns:ds="http://schemas.openxmlformats.org/officeDocument/2006/customXml" ds:itemID="{5B626529-CC2C-4526-8300-0A227DC80D2B}">
  <ds:schemaRefs>
    <ds:schemaRef ds:uri="http://schemas.microsoft.com/VisualStudio/2011/storyboarding/control"/>
  </ds:schemaRefs>
</ds:datastoreItem>
</file>

<file path=customXml/itemProps906.xml><?xml version="1.0" encoding="utf-8"?>
<ds:datastoreItem xmlns:ds="http://schemas.openxmlformats.org/officeDocument/2006/customXml" ds:itemID="{80914589-4C0B-43F5-A068-E4EFB5F54539}">
  <ds:schemaRefs>
    <ds:schemaRef ds:uri="http://schemas.microsoft.com/VisualStudio/2011/storyboarding/control"/>
  </ds:schemaRefs>
</ds:datastoreItem>
</file>

<file path=customXml/itemProps907.xml><?xml version="1.0" encoding="utf-8"?>
<ds:datastoreItem xmlns:ds="http://schemas.openxmlformats.org/officeDocument/2006/customXml" ds:itemID="{DD703E59-A39A-4492-B58A-12F72104E8B6}">
  <ds:schemaRefs>
    <ds:schemaRef ds:uri="http://schemas.microsoft.com/VisualStudio/2011/storyboarding/control"/>
  </ds:schemaRefs>
</ds:datastoreItem>
</file>

<file path=customXml/itemProps908.xml><?xml version="1.0" encoding="utf-8"?>
<ds:datastoreItem xmlns:ds="http://schemas.openxmlformats.org/officeDocument/2006/customXml" ds:itemID="{D4EBA005-EF50-4635-AA70-0FCB5DA0AF5E}">
  <ds:schemaRefs>
    <ds:schemaRef ds:uri="http://schemas.microsoft.com/VisualStudio/2011/storyboarding/control"/>
  </ds:schemaRefs>
</ds:datastoreItem>
</file>

<file path=customXml/itemProps909.xml><?xml version="1.0" encoding="utf-8"?>
<ds:datastoreItem xmlns:ds="http://schemas.openxmlformats.org/officeDocument/2006/customXml" ds:itemID="{6D7E1067-8D86-4B64-B598-2813A569E97C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601243B2-A448-4D6B-B1CE-231DAC252167}">
  <ds:schemaRefs>
    <ds:schemaRef ds:uri="http://schemas.microsoft.com/VisualStudio/2011/storyboarding/control"/>
  </ds:schemaRefs>
</ds:datastoreItem>
</file>

<file path=customXml/itemProps910.xml><?xml version="1.0" encoding="utf-8"?>
<ds:datastoreItem xmlns:ds="http://schemas.openxmlformats.org/officeDocument/2006/customXml" ds:itemID="{ECBD2BE5-A3B0-4359-AF22-9F3B47DB6369}">
  <ds:schemaRefs>
    <ds:schemaRef ds:uri="http://schemas.microsoft.com/VisualStudio/2011/storyboarding/control"/>
  </ds:schemaRefs>
</ds:datastoreItem>
</file>

<file path=customXml/itemProps911.xml><?xml version="1.0" encoding="utf-8"?>
<ds:datastoreItem xmlns:ds="http://schemas.openxmlformats.org/officeDocument/2006/customXml" ds:itemID="{B802FBD6-594C-4C3F-8837-9805FB18CEA5}">
  <ds:schemaRefs>
    <ds:schemaRef ds:uri="http://schemas.microsoft.com/VisualStudio/2011/storyboarding/control"/>
  </ds:schemaRefs>
</ds:datastoreItem>
</file>

<file path=customXml/itemProps912.xml><?xml version="1.0" encoding="utf-8"?>
<ds:datastoreItem xmlns:ds="http://schemas.openxmlformats.org/officeDocument/2006/customXml" ds:itemID="{19505605-D907-4D6F-A722-00B2211C6F5E}">
  <ds:schemaRefs>
    <ds:schemaRef ds:uri="http://schemas.microsoft.com/VisualStudio/2011/storyboarding/control"/>
  </ds:schemaRefs>
</ds:datastoreItem>
</file>

<file path=customXml/itemProps913.xml><?xml version="1.0" encoding="utf-8"?>
<ds:datastoreItem xmlns:ds="http://schemas.openxmlformats.org/officeDocument/2006/customXml" ds:itemID="{B797BA81-5853-4B0C-A2A3-8A82AA90247B}">
  <ds:schemaRefs>
    <ds:schemaRef ds:uri="http://schemas.microsoft.com/VisualStudio/2011/storyboarding/control"/>
  </ds:schemaRefs>
</ds:datastoreItem>
</file>

<file path=customXml/itemProps914.xml><?xml version="1.0" encoding="utf-8"?>
<ds:datastoreItem xmlns:ds="http://schemas.openxmlformats.org/officeDocument/2006/customXml" ds:itemID="{3156A190-8B3F-4FE8-AD42-E83888149D45}">
  <ds:schemaRefs>
    <ds:schemaRef ds:uri="http://schemas.microsoft.com/VisualStudio/2011/storyboarding/control"/>
  </ds:schemaRefs>
</ds:datastoreItem>
</file>

<file path=customXml/itemProps915.xml><?xml version="1.0" encoding="utf-8"?>
<ds:datastoreItem xmlns:ds="http://schemas.openxmlformats.org/officeDocument/2006/customXml" ds:itemID="{26DAE86A-C608-4877-A33A-C4E935CBA3AC}">
  <ds:schemaRefs>
    <ds:schemaRef ds:uri="http://schemas.microsoft.com/VisualStudio/2011/storyboarding/control"/>
  </ds:schemaRefs>
</ds:datastoreItem>
</file>

<file path=customXml/itemProps916.xml><?xml version="1.0" encoding="utf-8"?>
<ds:datastoreItem xmlns:ds="http://schemas.openxmlformats.org/officeDocument/2006/customXml" ds:itemID="{CEFCD911-5396-4FFD-BF20-56AF85CEE89D}">
  <ds:schemaRefs>
    <ds:schemaRef ds:uri="http://schemas.microsoft.com/VisualStudio/2011/storyboarding/control"/>
  </ds:schemaRefs>
</ds:datastoreItem>
</file>

<file path=customXml/itemProps917.xml><?xml version="1.0" encoding="utf-8"?>
<ds:datastoreItem xmlns:ds="http://schemas.openxmlformats.org/officeDocument/2006/customXml" ds:itemID="{B00B1A0F-8A3E-40CE-8D0E-397BB0B5DFD3}">
  <ds:schemaRefs>
    <ds:schemaRef ds:uri="http://schemas.microsoft.com/VisualStudio/2011/storyboarding/control"/>
  </ds:schemaRefs>
</ds:datastoreItem>
</file>

<file path=customXml/itemProps918.xml><?xml version="1.0" encoding="utf-8"?>
<ds:datastoreItem xmlns:ds="http://schemas.openxmlformats.org/officeDocument/2006/customXml" ds:itemID="{71C8C065-852E-4189-86D6-CAD4D4464253}">
  <ds:schemaRefs>
    <ds:schemaRef ds:uri="http://schemas.microsoft.com/VisualStudio/2011/storyboarding/control"/>
  </ds:schemaRefs>
</ds:datastoreItem>
</file>

<file path=customXml/itemProps919.xml><?xml version="1.0" encoding="utf-8"?>
<ds:datastoreItem xmlns:ds="http://schemas.openxmlformats.org/officeDocument/2006/customXml" ds:itemID="{FC96FE7F-6FCC-4ED9-8DFC-8052FEBE505E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EC7393F9-718E-4E0C-B78F-4A2888F873F1}">
  <ds:schemaRefs>
    <ds:schemaRef ds:uri="http://schemas.microsoft.com/VisualStudio/2011/storyboarding/control"/>
  </ds:schemaRefs>
</ds:datastoreItem>
</file>

<file path=customXml/itemProps920.xml><?xml version="1.0" encoding="utf-8"?>
<ds:datastoreItem xmlns:ds="http://schemas.openxmlformats.org/officeDocument/2006/customXml" ds:itemID="{3096244C-FE3E-46E8-A562-C6186022B1FA}">
  <ds:schemaRefs>
    <ds:schemaRef ds:uri="http://schemas.microsoft.com/VisualStudio/2011/storyboarding/control"/>
  </ds:schemaRefs>
</ds:datastoreItem>
</file>

<file path=customXml/itemProps921.xml><?xml version="1.0" encoding="utf-8"?>
<ds:datastoreItem xmlns:ds="http://schemas.openxmlformats.org/officeDocument/2006/customXml" ds:itemID="{3DDFD5C4-6C0B-4C29-B4CA-0ADB88A626E3}">
  <ds:schemaRefs>
    <ds:schemaRef ds:uri="http://schemas.microsoft.com/VisualStudio/2011/storyboarding/control"/>
  </ds:schemaRefs>
</ds:datastoreItem>
</file>

<file path=customXml/itemProps922.xml><?xml version="1.0" encoding="utf-8"?>
<ds:datastoreItem xmlns:ds="http://schemas.openxmlformats.org/officeDocument/2006/customXml" ds:itemID="{7666949F-1174-4AAD-AF13-007327875F66}">
  <ds:schemaRefs>
    <ds:schemaRef ds:uri="http://schemas.microsoft.com/VisualStudio/2011/storyboarding/control"/>
  </ds:schemaRefs>
</ds:datastoreItem>
</file>

<file path=customXml/itemProps923.xml><?xml version="1.0" encoding="utf-8"?>
<ds:datastoreItem xmlns:ds="http://schemas.openxmlformats.org/officeDocument/2006/customXml" ds:itemID="{073335D0-86EF-4DD3-90EF-35D2732AC25C}">
  <ds:schemaRefs>
    <ds:schemaRef ds:uri="http://schemas.microsoft.com/VisualStudio/2011/storyboarding/control"/>
  </ds:schemaRefs>
</ds:datastoreItem>
</file>

<file path=customXml/itemProps924.xml><?xml version="1.0" encoding="utf-8"?>
<ds:datastoreItem xmlns:ds="http://schemas.openxmlformats.org/officeDocument/2006/customXml" ds:itemID="{157E8352-53EA-4772-BBC6-3A01FBFD0186}">
  <ds:schemaRefs>
    <ds:schemaRef ds:uri="http://schemas.microsoft.com/VisualStudio/2011/storyboarding/control"/>
  </ds:schemaRefs>
</ds:datastoreItem>
</file>

<file path=customXml/itemProps925.xml><?xml version="1.0" encoding="utf-8"?>
<ds:datastoreItem xmlns:ds="http://schemas.openxmlformats.org/officeDocument/2006/customXml" ds:itemID="{D02EFBFD-DB6A-4990-81A5-933A34DA9834}">
  <ds:schemaRefs>
    <ds:schemaRef ds:uri="http://schemas.microsoft.com/VisualStudio/2011/storyboarding/control"/>
  </ds:schemaRefs>
</ds:datastoreItem>
</file>

<file path=customXml/itemProps926.xml><?xml version="1.0" encoding="utf-8"?>
<ds:datastoreItem xmlns:ds="http://schemas.openxmlformats.org/officeDocument/2006/customXml" ds:itemID="{8164C37B-8047-41D6-9AA5-653E4A8B4CC9}">
  <ds:schemaRefs>
    <ds:schemaRef ds:uri="http://schemas.microsoft.com/VisualStudio/2011/storyboarding/control"/>
  </ds:schemaRefs>
</ds:datastoreItem>
</file>

<file path=customXml/itemProps927.xml><?xml version="1.0" encoding="utf-8"?>
<ds:datastoreItem xmlns:ds="http://schemas.openxmlformats.org/officeDocument/2006/customXml" ds:itemID="{258DB976-3B23-4355-A3C1-06D575CEBA88}">
  <ds:schemaRefs>
    <ds:schemaRef ds:uri="http://schemas.microsoft.com/VisualStudio/2011/storyboarding/control"/>
  </ds:schemaRefs>
</ds:datastoreItem>
</file>

<file path=customXml/itemProps928.xml><?xml version="1.0" encoding="utf-8"?>
<ds:datastoreItem xmlns:ds="http://schemas.openxmlformats.org/officeDocument/2006/customXml" ds:itemID="{EEA3EA5A-AF4E-4108-8ECF-DB32105EF8E2}">
  <ds:schemaRefs>
    <ds:schemaRef ds:uri="http://schemas.microsoft.com/VisualStudio/2011/storyboarding/control"/>
  </ds:schemaRefs>
</ds:datastoreItem>
</file>

<file path=customXml/itemProps929.xml><?xml version="1.0" encoding="utf-8"?>
<ds:datastoreItem xmlns:ds="http://schemas.openxmlformats.org/officeDocument/2006/customXml" ds:itemID="{E2A829F4-380D-44BB-9551-4DA91AF511A2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D5428435-1808-4CED-8378-9D1DB4096509}">
  <ds:schemaRefs>
    <ds:schemaRef ds:uri="http://schemas.microsoft.com/VisualStudio/2011/storyboarding/control"/>
  </ds:schemaRefs>
</ds:datastoreItem>
</file>

<file path=customXml/itemProps930.xml><?xml version="1.0" encoding="utf-8"?>
<ds:datastoreItem xmlns:ds="http://schemas.openxmlformats.org/officeDocument/2006/customXml" ds:itemID="{2E524DFF-B4A8-4C19-82FE-524E41ECAE36}">
  <ds:schemaRefs>
    <ds:schemaRef ds:uri="http://schemas.microsoft.com/VisualStudio/2011/storyboarding/control"/>
  </ds:schemaRefs>
</ds:datastoreItem>
</file>

<file path=customXml/itemProps931.xml><?xml version="1.0" encoding="utf-8"?>
<ds:datastoreItem xmlns:ds="http://schemas.openxmlformats.org/officeDocument/2006/customXml" ds:itemID="{B0BC6B77-5EB7-4700-B750-29667DAF29EA}">
  <ds:schemaRefs>
    <ds:schemaRef ds:uri="http://schemas.microsoft.com/VisualStudio/2011/storyboarding/control"/>
  </ds:schemaRefs>
</ds:datastoreItem>
</file>

<file path=customXml/itemProps932.xml><?xml version="1.0" encoding="utf-8"?>
<ds:datastoreItem xmlns:ds="http://schemas.openxmlformats.org/officeDocument/2006/customXml" ds:itemID="{74108998-EEE6-4184-84C1-EF9E6EB71ACE}">
  <ds:schemaRefs>
    <ds:schemaRef ds:uri="http://schemas.microsoft.com/VisualStudio/2011/storyboarding/control"/>
  </ds:schemaRefs>
</ds:datastoreItem>
</file>

<file path=customXml/itemProps933.xml><?xml version="1.0" encoding="utf-8"?>
<ds:datastoreItem xmlns:ds="http://schemas.openxmlformats.org/officeDocument/2006/customXml" ds:itemID="{8A466863-1748-43B8-9494-AA629E97CC2C}">
  <ds:schemaRefs>
    <ds:schemaRef ds:uri="http://schemas.microsoft.com/VisualStudio/2011/storyboarding/control"/>
  </ds:schemaRefs>
</ds:datastoreItem>
</file>

<file path=customXml/itemProps934.xml><?xml version="1.0" encoding="utf-8"?>
<ds:datastoreItem xmlns:ds="http://schemas.openxmlformats.org/officeDocument/2006/customXml" ds:itemID="{2ABC9371-855D-467B-AEBA-2B2C35F9ED61}">
  <ds:schemaRefs>
    <ds:schemaRef ds:uri="http://schemas.microsoft.com/VisualStudio/2011/storyboarding/control"/>
  </ds:schemaRefs>
</ds:datastoreItem>
</file>

<file path=customXml/itemProps935.xml><?xml version="1.0" encoding="utf-8"?>
<ds:datastoreItem xmlns:ds="http://schemas.openxmlformats.org/officeDocument/2006/customXml" ds:itemID="{560A8BC1-2A61-4C08-B955-87E7835B2177}">
  <ds:schemaRefs>
    <ds:schemaRef ds:uri="http://schemas.microsoft.com/VisualStudio/2011/storyboarding/control"/>
  </ds:schemaRefs>
</ds:datastoreItem>
</file>

<file path=customXml/itemProps936.xml><?xml version="1.0" encoding="utf-8"?>
<ds:datastoreItem xmlns:ds="http://schemas.openxmlformats.org/officeDocument/2006/customXml" ds:itemID="{34C46B66-FEAC-407F-804A-4AC6E2941EE6}">
  <ds:schemaRefs>
    <ds:schemaRef ds:uri="http://schemas.microsoft.com/VisualStudio/2011/storyboarding/control"/>
  </ds:schemaRefs>
</ds:datastoreItem>
</file>

<file path=customXml/itemProps937.xml><?xml version="1.0" encoding="utf-8"?>
<ds:datastoreItem xmlns:ds="http://schemas.openxmlformats.org/officeDocument/2006/customXml" ds:itemID="{703A58C3-574B-44E5-8F1C-2CB93A9860F5}">
  <ds:schemaRefs>
    <ds:schemaRef ds:uri="http://schemas.microsoft.com/VisualStudio/2011/storyboarding/control"/>
  </ds:schemaRefs>
</ds:datastoreItem>
</file>

<file path=customXml/itemProps938.xml><?xml version="1.0" encoding="utf-8"?>
<ds:datastoreItem xmlns:ds="http://schemas.openxmlformats.org/officeDocument/2006/customXml" ds:itemID="{D06A1161-5A9D-41B0-81B5-AD94111CE69E}">
  <ds:schemaRefs>
    <ds:schemaRef ds:uri="http://schemas.microsoft.com/VisualStudio/2011/storyboarding/control"/>
  </ds:schemaRefs>
</ds:datastoreItem>
</file>

<file path=customXml/itemProps939.xml><?xml version="1.0" encoding="utf-8"?>
<ds:datastoreItem xmlns:ds="http://schemas.openxmlformats.org/officeDocument/2006/customXml" ds:itemID="{EB232C0F-4E8A-49B0-8C26-833CB4165EC0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889BF4F2-B6F3-4FC8-993F-32A27D5B4287}">
  <ds:schemaRefs>
    <ds:schemaRef ds:uri="http://schemas.microsoft.com/VisualStudio/2011/storyboarding/control"/>
  </ds:schemaRefs>
</ds:datastoreItem>
</file>

<file path=customXml/itemProps940.xml><?xml version="1.0" encoding="utf-8"?>
<ds:datastoreItem xmlns:ds="http://schemas.openxmlformats.org/officeDocument/2006/customXml" ds:itemID="{C2199EB1-6D4C-4764-A91D-9D15557DCC84}">
  <ds:schemaRefs>
    <ds:schemaRef ds:uri="http://schemas.microsoft.com/VisualStudio/2011/storyboarding/control"/>
  </ds:schemaRefs>
</ds:datastoreItem>
</file>

<file path=customXml/itemProps941.xml><?xml version="1.0" encoding="utf-8"?>
<ds:datastoreItem xmlns:ds="http://schemas.openxmlformats.org/officeDocument/2006/customXml" ds:itemID="{DA39C7EB-1EF9-4B9F-A46C-7102AA3BD24A}">
  <ds:schemaRefs>
    <ds:schemaRef ds:uri="http://schemas.microsoft.com/VisualStudio/2011/storyboarding/control"/>
  </ds:schemaRefs>
</ds:datastoreItem>
</file>

<file path=customXml/itemProps942.xml><?xml version="1.0" encoding="utf-8"?>
<ds:datastoreItem xmlns:ds="http://schemas.openxmlformats.org/officeDocument/2006/customXml" ds:itemID="{A3A05180-0093-42A5-86A1-2F3E3C50FF18}">
  <ds:schemaRefs>
    <ds:schemaRef ds:uri="http://schemas.microsoft.com/VisualStudio/2011/storyboarding/control"/>
  </ds:schemaRefs>
</ds:datastoreItem>
</file>

<file path=customXml/itemProps943.xml><?xml version="1.0" encoding="utf-8"?>
<ds:datastoreItem xmlns:ds="http://schemas.openxmlformats.org/officeDocument/2006/customXml" ds:itemID="{5208268C-B8B3-43A8-B788-1EDBC7F7ED3E}">
  <ds:schemaRefs>
    <ds:schemaRef ds:uri="http://schemas.microsoft.com/VisualStudio/2011/storyboarding/control"/>
  </ds:schemaRefs>
</ds:datastoreItem>
</file>

<file path=customXml/itemProps944.xml><?xml version="1.0" encoding="utf-8"?>
<ds:datastoreItem xmlns:ds="http://schemas.openxmlformats.org/officeDocument/2006/customXml" ds:itemID="{66084C4F-78BA-4B9F-9B31-C9DB8DC78734}">
  <ds:schemaRefs>
    <ds:schemaRef ds:uri="http://schemas.microsoft.com/VisualStudio/2011/storyboarding/control"/>
  </ds:schemaRefs>
</ds:datastoreItem>
</file>

<file path=customXml/itemProps945.xml><?xml version="1.0" encoding="utf-8"?>
<ds:datastoreItem xmlns:ds="http://schemas.openxmlformats.org/officeDocument/2006/customXml" ds:itemID="{669F725E-C7BF-48B4-B6AA-860B88DFB935}">
  <ds:schemaRefs>
    <ds:schemaRef ds:uri="http://schemas.microsoft.com/VisualStudio/2011/storyboarding/control"/>
  </ds:schemaRefs>
</ds:datastoreItem>
</file>

<file path=customXml/itemProps946.xml><?xml version="1.0" encoding="utf-8"?>
<ds:datastoreItem xmlns:ds="http://schemas.openxmlformats.org/officeDocument/2006/customXml" ds:itemID="{1745A52B-8759-4BB5-8466-BF75574FCF2C}">
  <ds:schemaRefs>
    <ds:schemaRef ds:uri="http://schemas.microsoft.com/VisualStudio/2011/storyboarding/control"/>
  </ds:schemaRefs>
</ds:datastoreItem>
</file>

<file path=customXml/itemProps947.xml><?xml version="1.0" encoding="utf-8"?>
<ds:datastoreItem xmlns:ds="http://schemas.openxmlformats.org/officeDocument/2006/customXml" ds:itemID="{C5B61D09-43A7-477F-98E3-FC65200A79D4}">
  <ds:schemaRefs>
    <ds:schemaRef ds:uri="http://schemas.microsoft.com/VisualStudio/2011/storyboarding/control"/>
  </ds:schemaRefs>
</ds:datastoreItem>
</file>

<file path=customXml/itemProps948.xml><?xml version="1.0" encoding="utf-8"?>
<ds:datastoreItem xmlns:ds="http://schemas.openxmlformats.org/officeDocument/2006/customXml" ds:itemID="{7C238B38-A0CF-48D5-99B9-67387F62862B}">
  <ds:schemaRefs>
    <ds:schemaRef ds:uri="http://schemas.microsoft.com/VisualStudio/2011/storyboarding/control"/>
  </ds:schemaRefs>
</ds:datastoreItem>
</file>

<file path=customXml/itemProps949.xml><?xml version="1.0" encoding="utf-8"?>
<ds:datastoreItem xmlns:ds="http://schemas.openxmlformats.org/officeDocument/2006/customXml" ds:itemID="{FEC34BC0-2397-4531-8CBA-EEA08EA3DEF4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77FFB38D-F14D-410A-846D-771A89A1571F}">
  <ds:schemaRefs>
    <ds:schemaRef ds:uri="http://schemas.microsoft.com/VisualStudio/2011/storyboarding/control"/>
  </ds:schemaRefs>
</ds:datastoreItem>
</file>

<file path=customXml/itemProps950.xml><?xml version="1.0" encoding="utf-8"?>
<ds:datastoreItem xmlns:ds="http://schemas.openxmlformats.org/officeDocument/2006/customXml" ds:itemID="{23FB1A47-343E-43AA-8F82-9823527CB21D}">
  <ds:schemaRefs>
    <ds:schemaRef ds:uri="http://schemas.microsoft.com/VisualStudio/2011/storyboarding/control"/>
  </ds:schemaRefs>
</ds:datastoreItem>
</file>

<file path=customXml/itemProps951.xml><?xml version="1.0" encoding="utf-8"?>
<ds:datastoreItem xmlns:ds="http://schemas.openxmlformats.org/officeDocument/2006/customXml" ds:itemID="{FF819A85-ACBB-451D-93F2-229215D1AF4C}">
  <ds:schemaRefs>
    <ds:schemaRef ds:uri="http://schemas.microsoft.com/VisualStudio/2011/storyboarding/control"/>
  </ds:schemaRefs>
</ds:datastoreItem>
</file>

<file path=customXml/itemProps952.xml><?xml version="1.0" encoding="utf-8"?>
<ds:datastoreItem xmlns:ds="http://schemas.openxmlformats.org/officeDocument/2006/customXml" ds:itemID="{C752AF7C-D8A2-4478-B9C9-66696396F6AE}">
  <ds:schemaRefs>
    <ds:schemaRef ds:uri="http://schemas.microsoft.com/VisualStudio/2011/storyboarding/control"/>
  </ds:schemaRefs>
</ds:datastoreItem>
</file>

<file path=customXml/itemProps953.xml><?xml version="1.0" encoding="utf-8"?>
<ds:datastoreItem xmlns:ds="http://schemas.openxmlformats.org/officeDocument/2006/customXml" ds:itemID="{438505BC-3EBD-40BE-89CD-D13C8A4DFB5B}">
  <ds:schemaRefs>
    <ds:schemaRef ds:uri="http://schemas.microsoft.com/VisualStudio/2011/storyboarding/control"/>
  </ds:schemaRefs>
</ds:datastoreItem>
</file>

<file path=customXml/itemProps954.xml><?xml version="1.0" encoding="utf-8"?>
<ds:datastoreItem xmlns:ds="http://schemas.openxmlformats.org/officeDocument/2006/customXml" ds:itemID="{9AD6F45B-A2EF-4A2B-BD51-620B3729BA3C}">
  <ds:schemaRefs>
    <ds:schemaRef ds:uri="http://schemas.microsoft.com/VisualStudio/2011/storyboarding/control"/>
  </ds:schemaRefs>
</ds:datastoreItem>
</file>

<file path=customXml/itemProps955.xml><?xml version="1.0" encoding="utf-8"?>
<ds:datastoreItem xmlns:ds="http://schemas.openxmlformats.org/officeDocument/2006/customXml" ds:itemID="{B554E70A-4AE9-4620-A617-893ABE87D597}">
  <ds:schemaRefs>
    <ds:schemaRef ds:uri="http://schemas.microsoft.com/VisualStudio/2011/storyboarding/control"/>
  </ds:schemaRefs>
</ds:datastoreItem>
</file>

<file path=customXml/itemProps956.xml><?xml version="1.0" encoding="utf-8"?>
<ds:datastoreItem xmlns:ds="http://schemas.openxmlformats.org/officeDocument/2006/customXml" ds:itemID="{85AB96AA-3FB4-4172-A2DD-401E111209B1}">
  <ds:schemaRefs>
    <ds:schemaRef ds:uri="http://schemas.microsoft.com/VisualStudio/2011/storyboarding/control"/>
  </ds:schemaRefs>
</ds:datastoreItem>
</file>

<file path=customXml/itemProps957.xml><?xml version="1.0" encoding="utf-8"?>
<ds:datastoreItem xmlns:ds="http://schemas.openxmlformats.org/officeDocument/2006/customXml" ds:itemID="{A1B03167-FB43-460D-89DD-5FB5D65C65FB}">
  <ds:schemaRefs>
    <ds:schemaRef ds:uri="http://schemas.microsoft.com/VisualStudio/2011/storyboarding/control"/>
  </ds:schemaRefs>
</ds:datastoreItem>
</file>

<file path=customXml/itemProps958.xml><?xml version="1.0" encoding="utf-8"?>
<ds:datastoreItem xmlns:ds="http://schemas.openxmlformats.org/officeDocument/2006/customXml" ds:itemID="{D3703865-CE06-4E7B-A64A-A69AC77168FC}">
  <ds:schemaRefs>
    <ds:schemaRef ds:uri="http://schemas.microsoft.com/VisualStudio/2011/storyboarding/control"/>
  </ds:schemaRefs>
</ds:datastoreItem>
</file>

<file path=customXml/itemProps959.xml><?xml version="1.0" encoding="utf-8"?>
<ds:datastoreItem xmlns:ds="http://schemas.openxmlformats.org/officeDocument/2006/customXml" ds:itemID="{02809246-0AB1-43A8-8598-639D2DE15D10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F6E4D664-A65E-4907-839F-0EB2DD5F5EAB}">
  <ds:schemaRefs>
    <ds:schemaRef ds:uri="http://schemas.microsoft.com/VisualStudio/2011/storyboarding/control"/>
  </ds:schemaRefs>
</ds:datastoreItem>
</file>

<file path=customXml/itemProps960.xml><?xml version="1.0" encoding="utf-8"?>
<ds:datastoreItem xmlns:ds="http://schemas.openxmlformats.org/officeDocument/2006/customXml" ds:itemID="{941D2479-008B-4056-8D4D-D73758A3D470}">
  <ds:schemaRefs>
    <ds:schemaRef ds:uri="http://schemas.microsoft.com/VisualStudio/2011/storyboarding/control"/>
  </ds:schemaRefs>
</ds:datastoreItem>
</file>

<file path=customXml/itemProps961.xml><?xml version="1.0" encoding="utf-8"?>
<ds:datastoreItem xmlns:ds="http://schemas.openxmlformats.org/officeDocument/2006/customXml" ds:itemID="{41DFB202-5CD1-4E76-BE36-7A2F78158BE6}">
  <ds:schemaRefs>
    <ds:schemaRef ds:uri="http://schemas.microsoft.com/VisualStudio/2011/storyboarding/control"/>
  </ds:schemaRefs>
</ds:datastoreItem>
</file>

<file path=customXml/itemProps962.xml><?xml version="1.0" encoding="utf-8"?>
<ds:datastoreItem xmlns:ds="http://schemas.openxmlformats.org/officeDocument/2006/customXml" ds:itemID="{DBAC9C56-0B13-46F0-BA7D-1680A82458D1}">
  <ds:schemaRefs>
    <ds:schemaRef ds:uri="http://schemas.microsoft.com/VisualStudio/2011/storyboarding/control"/>
  </ds:schemaRefs>
</ds:datastoreItem>
</file>

<file path=customXml/itemProps963.xml><?xml version="1.0" encoding="utf-8"?>
<ds:datastoreItem xmlns:ds="http://schemas.openxmlformats.org/officeDocument/2006/customXml" ds:itemID="{EE255AC6-2918-430A-A1BF-0BFC0B772850}">
  <ds:schemaRefs>
    <ds:schemaRef ds:uri="http://schemas.microsoft.com/VisualStudio/2011/storyboarding/control"/>
  </ds:schemaRefs>
</ds:datastoreItem>
</file>

<file path=customXml/itemProps964.xml><?xml version="1.0" encoding="utf-8"?>
<ds:datastoreItem xmlns:ds="http://schemas.openxmlformats.org/officeDocument/2006/customXml" ds:itemID="{8A256E00-DAB1-48C9-A8F8-6228AD9F5172}">
  <ds:schemaRefs>
    <ds:schemaRef ds:uri="http://schemas.microsoft.com/VisualStudio/2011/storyboarding/control"/>
  </ds:schemaRefs>
</ds:datastoreItem>
</file>

<file path=customXml/itemProps965.xml><?xml version="1.0" encoding="utf-8"?>
<ds:datastoreItem xmlns:ds="http://schemas.openxmlformats.org/officeDocument/2006/customXml" ds:itemID="{541D864A-AD17-4315-B7EC-EC6B008502FE}">
  <ds:schemaRefs>
    <ds:schemaRef ds:uri="http://schemas.microsoft.com/VisualStudio/2011/storyboarding/control"/>
  </ds:schemaRefs>
</ds:datastoreItem>
</file>

<file path=customXml/itemProps966.xml><?xml version="1.0" encoding="utf-8"?>
<ds:datastoreItem xmlns:ds="http://schemas.openxmlformats.org/officeDocument/2006/customXml" ds:itemID="{1E30B342-61A3-4213-A6F2-BEF89B4D81B7}">
  <ds:schemaRefs>
    <ds:schemaRef ds:uri="http://schemas.microsoft.com/VisualStudio/2011/storyboarding/control"/>
  </ds:schemaRefs>
</ds:datastoreItem>
</file>

<file path=customXml/itemProps967.xml><?xml version="1.0" encoding="utf-8"?>
<ds:datastoreItem xmlns:ds="http://schemas.openxmlformats.org/officeDocument/2006/customXml" ds:itemID="{0D7B7074-942E-4B0C-ADF8-16773BBA7B0E}">
  <ds:schemaRefs>
    <ds:schemaRef ds:uri="http://schemas.microsoft.com/VisualStudio/2011/storyboarding/control"/>
  </ds:schemaRefs>
</ds:datastoreItem>
</file>

<file path=customXml/itemProps968.xml><?xml version="1.0" encoding="utf-8"?>
<ds:datastoreItem xmlns:ds="http://schemas.openxmlformats.org/officeDocument/2006/customXml" ds:itemID="{DC9C70EB-340E-4BBF-9D60-B4BBDCC8ED0D}">
  <ds:schemaRefs>
    <ds:schemaRef ds:uri="http://schemas.microsoft.com/VisualStudio/2011/storyboarding/control"/>
  </ds:schemaRefs>
</ds:datastoreItem>
</file>

<file path=customXml/itemProps969.xml><?xml version="1.0" encoding="utf-8"?>
<ds:datastoreItem xmlns:ds="http://schemas.openxmlformats.org/officeDocument/2006/customXml" ds:itemID="{9B71FE2F-FA01-4F7D-B3EA-AA54B2445C81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A6ACDB31-8B7F-4B03-8E55-4ADC74304DC4}">
  <ds:schemaRefs>
    <ds:schemaRef ds:uri="http://schemas.microsoft.com/VisualStudio/2011/storyboarding/control"/>
  </ds:schemaRefs>
</ds:datastoreItem>
</file>

<file path=customXml/itemProps970.xml><?xml version="1.0" encoding="utf-8"?>
<ds:datastoreItem xmlns:ds="http://schemas.openxmlformats.org/officeDocument/2006/customXml" ds:itemID="{41C6C24C-4DDD-425A-A08A-F5B1F54AB5F8}">
  <ds:schemaRefs>
    <ds:schemaRef ds:uri="http://schemas.microsoft.com/VisualStudio/2011/storyboarding/control"/>
  </ds:schemaRefs>
</ds:datastoreItem>
</file>

<file path=customXml/itemProps971.xml><?xml version="1.0" encoding="utf-8"?>
<ds:datastoreItem xmlns:ds="http://schemas.openxmlformats.org/officeDocument/2006/customXml" ds:itemID="{C06DB7BA-A6EB-46A9-945C-0F88FED2E1DA}">
  <ds:schemaRefs>
    <ds:schemaRef ds:uri="http://schemas.microsoft.com/VisualStudio/2011/storyboarding/control"/>
  </ds:schemaRefs>
</ds:datastoreItem>
</file>

<file path=customXml/itemProps972.xml><?xml version="1.0" encoding="utf-8"?>
<ds:datastoreItem xmlns:ds="http://schemas.openxmlformats.org/officeDocument/2006/customXml" ds:itemID="{0DFD8254-0F3B-4955-85B9-32B813C0094B}">
  <ds:schemaRefs>
    <ds:schemaRef ds:uri="http://schemas.microsoft.com/VisualStudio/2011/storyboarding/control"/>
  </ds:schemaRefs>
</ds:datastoreItem>
</file>

<file path=customXml/itemProps973.xml><?xml version="1.0" encoding="utf-8"?>
<ds:datastoreItem xmlns:ds="http://schemas.openxmlformats.org/officeDocument/2006/customXml" ds:itemID="{2CA66BD2-05E8-4F80-972A-89276238755A}">
  <ds:schemaRefs>
    <ds:schemaRef ds:uri="http://schemas.microsoft.com/VisualStudio/2011/storyboarding/control"/>
  </ds:schemaRefs>
</ds:datastoreItem>
</file>

<file path=customXml/itemProps974.xml><?xml version="1.0" encoding="utf-8"?>
<ds:datastoreItem xmlns:ds="http://schemas.openxmlformats.org/officeDocument/2006/customXml" ds:itemID="{6AF17AF9-FDCC-480E-81A4-ABD4FA806222}">
  <ds:schemaRefs>
    <ds:schemaRef ds:uri="http://schemas.microsoft.com/VisualStudio/2011/storyboarding/control"/>
  </ds:schemaRefs>
</ds:datastoreItem>
</file>

<file path=customXml/itemProps975.xml><?xml version="1.0" encoding="utf-8"?>
<ds:datastoreItem xmlns:ds="http://schemas.openxmlformats.org/officeDocument/2006/customXml" ds:itemID="{8B442AAC-B162-4C98-8A83-E876C36EDD43}">
  <ds:schemaRefs>
    <ds:schemaRef ds:uri="http://schemas.microsoft.com/VisualStudio/2011/storyboarding/control"/>
  </ds:schemaRefs>
</ds:datastoreItem>
</file>

<file path=customXml/itemProps976.xml><?xml version="1.0" encoding="utf-8"?>
<ds:datastoreItem xmlns:ds="http://schemas.openxmlformats.org/officeDocument/2006/customXml" ds:itemID="{00523FCC-D984-4F7F-97FA-D3C0526A0C99}">
  <ds:schemaRefs>
    <ds:schemaRef ds:uri="http://schemas.microsoft.com/VisualStudio/2011/storyboarding/control"/>
  </ds:schemaRefs>
</ds:datastoreItem>
</file>

<file path=customXml/itemProps977.xml><?xml version="1.0" encoding="utf-8"?>
<ds:datastoreItem xmlns:ds="http://schemas.openxmlformats.org/officeDocument/2006/customXml" ds:itemID="{F083DCFB-0BCB-40C6-8E33-F20BCB40852A}">
  <ds:schemaRefs>
    <ds:schemaRef ds:uri="http://schemas.microsoft.com/VisualStudio/2011/storyboarding/control"/>
  </ds:schemaRefs>
</ds:datastoreItem>
</file>

<file path=customXml/itemProps978.xml><?xml version="1.0" encoding="utf-8"?>
<ds:datastoreItem xmlns:ds="http://schemas.openxmlformats.org/officeDocument/2006/customXml" ds:itemID="{37C1F1D5-3F14-446B-BF81-7C2B9D1C1D22}">
  <ds:schemaRefs>
    <ds:schemaRef ds:uri="http://schemas.microsoft.com/VisualStudio/2011/storyboarding/control"/>
  </ds:schemaRefs>
</ds:datastoreItem>
</file>

<file path=customXml/itemProps979.xml><?xml version="1.0" encoding="utf-8"?>
<ds:datastoreItem xmlns:ds="http://schemas.openxmlformats.org/officeDocument/2006/customXml" ds:itemID="{6122D9E3-D2A7-4590-9954-9CE2B40A8578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84C4E5EF-445F-44FB-9E74-7BDD48BB8820}">
  <ds:schemaRefs>
    <ds:schemaRef ds:uri="http://schemas.microsoft.com/VisualStudio/2011/storyboarding/control"/>
  </ds:schemaRefs>
</ds:datastoreItem>
</file>

<file path=customXml/itemProps980.xml><?xml version="1.0" encoding="utf-8"?>
<ds:datastoreItem xmlns:ds="http://schemas.openxmlformats.org/officeDocument/2006/customXml" ds:itemID="{4B012558-B7D7-4867-81E6-F4D38A53B54D}">
  <ds:schemaRefs>
    <ds:schemaRef ds:uri="http://schemas.microsoft.com/VisualStudio/2011/storyboarding/control"/>
  </ds:schemaRefs>
</ds:datastoreItem>
</file>

<file path=customXml/itemProps981.xml><?xml version="1.0" encoding="utf-8"?>
<ds:datastoreItem xmlns:ds="http://schemas.openxmlformats.org/officeDocument/2006/customXml" ds:itemID="{3C35CABD-9798-44EF-8C30-83CA66798552}">
  <ds:schemaRefs>
    <ds:schemaRef ds:uri="http://schemas.microsoft.com/VisualStudio/2011/storyboarding/control"/>
  </ds:schemaRefs>
</ds:datastoreItem>
</file>

<file path=customXml/itemProps982.xml><?xml version="1.0" encoding="utf-8"?>
<ds:datastoreItem xmlns:ds="http://schemas.openxmlformats.org/officeDocument/2006/customXml" ds:itemID="{FE9A2D76-063C-4ACA-8902-D7DD0D35062A}">
  <ds:schemaRefs>
    <ds:schemaRef ds:uri="http://schemas.microsoft.com/VisualStudio/2011/storyboarding/control"/>
  </ds:schemaRefs>
</ds:datastoreItem>
</file>

<file path=customXml/itemProps983.xml><?xml version="1.0" encoding="utf-8"?>
<ds:datastoreItem xmlns:ds="http://schemas.openxmlformats.org/officeDocument/2006/customXml" ds:itemID="{6B16437C-5939-4D77-A0D4-9ADC8D024BC7}">
  <ds:schemaRefs>
    <ds:schemaRef ds:uri="http://schemas.microsoft.com/VisualStudio/2011/storyboarding/control"/>
  </ds:schemaRefs>
</ds:datastoreItem>
</file>

<file path=customXml/itemProps984.xml><?xml version="1.0" encoding="utf-8"?>
<ds:datastoreItem xmlns:ds="http://schemas.openxmlformats.org/officeDocument/2006/customXml" ds:itemID="{149F7FAE-7E49-4A14-BD22-233138DFDC98}">
  <ds:schemaRefs>
    <ds:schemaRef ds:uri="http://schemas.microsoft.com/VisualStudio/2011/storyboarding/control"/>
  </ds:schemaRefs>
</ds:datastoreItem>
</file>

<file path=customXml/itemProps985.xml><?xml version="1.0" encoding="utf-8"?>
<ds:datastoreItem xmlns:ds="http://schemas.openxmlformats.org/officeDocument/2006/customXml" ds:itemID="{45891E3F-720A-4788-818C-4D850CD9956D}">
  <ds:schemaRefs>
    <ds:schemaRef ds:uri="http://schemas.microsoft.com/VisualStudio/2011/storyboarding/control"/>
  </ds:schemaRefs>
</ds:datastoreItem>
</file>

<file path=customXml/itemProps986.xml><?xml version="1.0" encoding="utf-8"?>
<ds:datastoreItem xmlns:ds="http://schemas.openxmlformats.org/officeDocument/2006/customXml" ds:itemID="{6F9C208F-54A6-47F1-A9EE-BA637CB73E20}">
  <ds:schemaRefs>
    <ds:schemaRef ds:uri="http://schemas.microsoft.com/VisualStudio/2011/storyboarding/control"/>
  </ds:schemaRefs>
</ds:datastoreItem>
</file>

<file path=customXml/itemProps987.xml><?xml version="1.0" encoding="utf-8"?>
<ds:datastoreItem xmlns:ds="http://schemas.openxmlformats.org/officeDocument/2006/customXml" ds:itemID="{9BF75B56-0250-462F-81D9-745FA13BB0D2}">
  <ds:schemaRefs>
    <ds:schemaRef ds:uri="http://schemas.microsoft.com/VisualStudio/2011/storyboarding/control"/>
  </ds:schemaRefs>
</ds:datastoreItem>
</file>

<file path=customXml/itemProps988.xml><?xml version="1.0" encoding="utf-8"?>
<ds:datastoreItem xmlns:ds="http://schemas.openxmlformats.org/officeDocument/2006/customXml" ds:itemID="{45E1C00E-F852-473F-8498-4FDD3524ED9D}">
  <ds:schemaRefs>
    <ds:schemaRef ds:uri="http://schemas.microsoft.com/VisualStudio/2011/storyboarding/control"/>
  </ds:schemaRefs>
</ds:datastoreItem>
</file>

<file path=customXml/itemProps989.xml><?xml version="1.0" encoding="utf-8"?>
<ds:datastoreItem xmlns:ds="http://schemas.openxmlformats.org/officeDocument/2006/customXml" ds:itemID="{BCC82F7B-7BF2-4D4A-969D-6F6E307AC564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B94ECE14-7E0A-4F81-BE63-58DAA0862A6E}">
  <ds:schemaRefs>
    <ds:schemaRef ds:uri="http://schemas.microsoft.com/VisualStudio/2011/storyboarding/control"/>
  </ds:schemaRefs>
</ds:datastoreItem>
</file>

<file path=customXml/itemProps990.xml><?xml version="1.0" encoding="utf-8"?>
<ds:datastoreItem xmlns:ds="http://schemas.openxmlformats.org/officeDocument/2006/customXml" ds:itemID="{92A02976-73EE-4C8F-A990-9B0A28BADBD5}">
  <ds:schemaRefs>
    <ds:schemaRef ds:uri="http://schemas.microsoft.com/VisualStudio/2011/storyboarding/control"/>
  </ds:schemaRefs>
</ds:datastoreItem>
</file>

<file path=customXml/itemProps991.xml><?xml version="1.0" encoding="utf-8"?>
<ds:datastoreItem xmlns:ds="http://schemas.openxmlformats.org/officeDocument/2006/customXml" ds:itemID="{417C3B49-749B-4BA8-B7E1-3E8265A67E02}">
  <ds:schemaRefs>
    <ds:schemaRef ds:uri="http://schemas.microsoft.com/VisualStudio/2011/storyboarding/control"/>
  </ds:schemaRefs>
</ds:datastoreItem>
</file>

<file path=customXml/itemProps992.xml><?xml version="1.0" encoding="utf-8"?>
<ds:datastoreItem xmlns:ds="http://schemas.openxmlformats.org/officeDocument/2006/customXml" ds:itemID="{7D0EC196-9EA0-44FF-80C8-40CC36959380}">
  <ds:schemaRefs>
    <ds:schemaRef ds:uri="http://schemas.microsoft.com/VisualStudio/2011/storyboarding/control"/>
  </ds:schemaRefs>
</ds:datastoreItem>
</file>

<file path=customXml/itemProps993.xml><?xml version="1.0" encoding="utf-8"?>
<ds:datastoreItem xmlns:ds="http://schemas.openxmlformats.org/officeDocument/2006/customXml" ds:itemID="{81BB8B93-7F4C-4D20-8E4A-3AA3CA587A56}">
  <ds:schemaRefs>
    <ds:schemaRef ds:uri="http://schemas.microsoft.com/VisualStudio/2011/storyboarding/control"/>
  </ds:schemaRefs>
</ds:datastoreItem>
</file>

<file path=customXml/itemProps994.xml><?xml version="1.0" encoding="utf-8"?>
<ds:datastoreItem xmlns:ds="http://schemas.openxmlformats.org/officeDocument/2006/customXml" ds:itemID="{7941C20A-950E-4812-9857-3D4FAA0212DD}">
  <ds:schemaRefs>
    <ds:schemaRef ds:uri="http://schemas.microsoft.com/VisualStudio/2011/storyboarding/control"/>
  </ds:schemaRefs>
</ds:datastoreItem>
</file>

<file path=customXml/itemProps995.xml><?xml version="1.0" encoding="utf-8"?>
<ds:datastoreItem xmlns:ds="http://schemas.openxmlformats.org/officeDocument/2006/customXml" ds:itemID="{D7DCC8FF-072A-43C8-B40B-530F47982B28}">
  <ds:schemaRefs>
    <ds:schemaRef ds:uri="http://schemas.microsoft.com/VisualStudio/2011/storyboarding/control"/>
  </ds:schemaRefs>
</ds:datastoreItem>
</file>

<file path=customXml/itemProps996.xml><?xml version="1.0" encoding="utf-8"?>
<ds:datastoreItem xmlns:ds="http://schemas.openxmlformats.org/officeDocument/2006/customXml" ds:itemID="{646A1F88-90A9-4EBA-8295-A50C55D6DD84}">
  <ds:schemaRefs>
    <ds:schemaRef ds:uri="http://schemas.microsoft.com/VisualStudio/2011/storyboarding/control"/>
  </ds:schemaRefs>
</ds:datastoreItem>
</file>

<file path=customXml/itemProps997.xml><?xml version="1.0" encoding="utf-8"?>
<ds:datastoreItem xmlns:ds="http://schemas.openxmlformats.org/officeDocument/2006/customXml" ds:itemID="{FFDEB5BA-1951-442B-B3F0-9B8A802E4E42}">
  <ds:schemaRefs>
    <ds:schemaRef ds:uri="http://schemas.microsoft.com/VisualStudio/2011/storyboarding/control"/>
  </ds:schemaRefs>
</ds:datastoreItem>
</file>

<file path=customXml/itemProps998.xml><?xml version="1.0" encoding="utf-8"?>
<ds:datastoreItem xmlns:ds="http://schemas.openxmlformats.org/officeDocument/2006/customXml" ds:itemID="{55AB731D-9BC5-419D-9DAF-40A138E92FE0}">
  <ds:schemaRefs>
    <ds:schemaRef ds:uri="http://schemas.microsoft.com/VisualStudio/2011/storyboarding/control"/>
  </ds:schemaRefs>
</ds:datastoreItem>
</file>

<file path=customXml/itemProps999.xml><?xml version="1.0" encoding="utf-8"?>
<ds:datastoreItem xmlns:ds="http://schemas.openxmlformats.org/officeDocument/2006/customXml" ds:itemID="{81406B7F-0741-4E92-983D-01287D47F28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</TotalTime>
  <Words>4820</Words>
  <Application>Microsoft Office PowerPoint</Application>
  <PresentationFormat>如螢幕大小 (4:3)</PresentationFormat>
  <Paragraphs>1843</Paragraphs>
  <Slides>73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5" baseType="lpstr">
      <vt:lpstr>文鼎特毛楷</vt:lpstr>
      <vt:lpstr>微軟正黑體</vt:lpstr>
      <vt:lpstr>新細明體</vt:lpstr>
      <vt:lpstr>標楷體</vt:lpstr>
      <vt:lpstr>Arial</vt:lpstr>
      <vt:lpstr>Berlin Sans FB Demi</vt:lpstr>
      <vt:lpstr>Calibri</vt:lpstr>
      <vt:lpstr>Calibri Light</vt:lpstr>
      <vt:lpstr>Impact</vt:lpstr>
      <vt:lpstr>Segoe UI</vt:lpstr>
      <vt:lpstr>Wingdings</vt:lpstr>
      <vt:lpstr>Office 佈景主題</vt:lpstr>
      <vt:lpstr>Taipei Breakfast 台北早餐通</vt:lpstr>
      <vt:lpstr>PowerPoint 簡報</vt:lpstr>
      <vt:lpstr>SWOT分析</vt:lpstr>
      <vt:lpstr>團隊介紹</vt:lpstr>
      <vt:lpstr>專題版本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YOUR ATTENTION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140</cp:revision>
  <dcterms:created xsi:type="dcterms:W3CDTF">2015-04-07T03:17:33Z</dcterms:created>
  <dcterms:modified xsi:type="dcterms:W3CDTF">2015-05-05T04:22:54Z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